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69" r:id="rId6"/>
    <p:sldId id="270" r:id="rId7"/>
    <p:sldId id="271" r:id="rId8"/>
    <p:sldId id="272" r:id="rId9"/>
    <p:sldId id="2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74DB6-DE7A-4842-9E8E-798B6BF85B06}" v="3" dt="2022-05-31T15:46:58.075"/>
    <p1510:client id="{C60E99A8-72C4-B8BF-CFA9-44B7B19CDA65}" v="20" dt="2022-05-31T15:44:54.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5" autoAdjust="0"/>
    <p:restoredTop sz="94660"/>
  </p:normalViewPr>
  <p:slideViewPr>
    <p:cSldViewPr snapToGrid="0">
      <p:cViewPr varScale="1">
        <p:scale>
          <a:sx n="88" d="100"/>
          <a:sy n="88" d="100"/>
        </p:scale>
        <p:origin x="891"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udkins" userId="a9ae42f7-fb82-4422-ae8c-f00032bc1471" providerId="ADAL" clId="{263AC986-448D-45F6-A700-DA460F3372BC}"/>
    <pc:docChg chg="undo custSel addSld delSld modSld">
      <pc:chgData name="Sarah Judkins" userId="a9ae42f7-fb82-4422-ae8c-f00032bc1471" providerId="ADAL" clId="{263AC986-448D-45F6-A700-DA460F3372BC}" dt="2022-05-27T09:56:59.681" v="3678" actId="20577"/>
      <pc:docMkLst>
        <pc:docMk/>
      </pc:docMkLst>
      <pc:sldChg chg="modSp mod">
        <pc:chgData name="Sarah Judkins" userId="a9ae42f7-fb82-4422-ae8c-f00032bc1471" providerId="ADAL" clId="{263AC986-448D-45F6-A700-DA460F3372BC}" dt="2022-05-27T09:55:54.212" v="3662" actId="20577"/>
        <pc:sldMkLst>
          <pc:docMk/>
          <pc:sldMk cId="1799697714" sldId="256"/>
        </pc:sldMkLst>
        <pc:spChg chg="mod">
          <ac:chgData name="Sarah Judkins" userId="a9ae42f7-fb82-4422-ae8c-f00032bc1471" providerId="ADAL" clId="{263AC986-448D-45F6-A700-DA460F3372BC}" dt="2022-05-27T09:55:54.212" v="3662" actId="20577"/>
          <ac:spMkLst>
            <pc:docMk/>
            <pc:sldMk cId="1799697714" sldId="256"/>
            <ac:spMk id="4" creationId="{00000000-0000-0000-0000-000000000000}"/>
          </ac:spMkLst>
        </pc:spChg>
      </pc:sldChg>
      <pc:sldChg chg="del">
        <pc:chgData name="Sarah Judkins" userId="a9ae42f7-fb82-4422-ae8c-f00032bc1471" providerId="ADAL" clId="{263AC986-448D-45F6-A700-DA460F3372BC}" dt="2022-05-27T09:53:44.502" v="3621" actId="2696"/>
        <pc:sldMkLst>
          <pc:docMk/>
          <pc:sldMk cId="3955917955" sldId="268"/>
        </pc:sldMkLst>
      </pc:sldChg>
      <pc:sldChg chg="addSp delSp modSp mod setBg">
        <pc:chgData name="Sarah Judkins" userId="a9ae42f7-fb82-4422-ae8c-f00032bc1471" providerId="ADAL" clId="{263AC986-448D-45F6-A700-DA460F3372BC}" dt="2022-05-27T09:54:43.839" v="3626" actId="21"/>
        <pc:sldMkLst>
          <pc:docMk/>
          <pc:sldMk cId="1306483199" sldId="269"/>
        </pc:sldMkLst>
        <pc:spChg chg="mod">
          <ac:chgData name="Sarah Judkins" userId="a9ae42f7-fb82-4422-ae8c-f00032bc1471" providerId="ADAL" clId="{263AC986-448D-45F6-A700-DA460F3372BC}" dt="2022-05-27T09:54:25.196" v="3623" actId="26606"/>
          <ac:spMkLst>
            <pc:docMk/>
            <pc:sldMk cId="1306483199" sldId="269"/>
            <ac:spMk id="2" creationId="{DDC6720A-C9B5-45E1-9484-2DB953EA7514}"/>
          </ac:spMkLst>
        </pc:spChg>
        <pc:spChg chg="mod ord">
          <ac:chgData name="Sarah Judkins" userId="a9ae42f7-fb82-4422-ae8c-f00032bc1471" providerId="ADAL" clId="{263AC986-448D-45F6-A700-DA460F3372BC}" dt="2022-05-27T09:54:25.196" v="3623" actId="26606"/>
          <ac:spMkLst>
            <pc:docMk/>
            <pc:sldMk cId="1306483199" sldId="269"/>
            <ac:spMk id="3" creationId="{4DB31976-79B9-424E-B01A-F3C05AF49734}"/>
          </ac:spMkLst>
        </pc:spChg>
        <pc:spChg chg="del mod">
          <ac:chgData name="Sarah Judkins" userId="a9ae42f7-fb82-4422-ae8c-f00032bc1471" providerId="ADAL" clId="{263AC986-448D-45F6-A700-DA460F3372BC}" dt="2022-05-27T09:54:43.839" v="3626" actId="21"/>
          <ac:spMkLst>
            <pc:docMk/>
            <pc:sldMk cId="1306483199" sldId="269"/>
            <ac:spMk id="4" creationId="{FE9B467C-F6BA-4544-A0FA-F411FA1C6A25}"/>
          </ac:spMkLst>
        </pc:spChg>
        <pc:spChg chg="mod">
          <ac:chgData name="Sarah Judkins" userId="a9ae42f7-fb82-4422-ae8c-f00032bc1471" providerId="ADAL" clId="{263AC986-448D-45F6-A700-DA460F3372BC}" dt="2022-05-27T09:54:25.196" v="3623" actId="26606"/>
          <ac:spMkLst>
            <pc:docMk/>
            <pc:sldMk cId="1306483199" sldId="269"/>
            <ac:spMk id="5" creationId="{37B8FE32-5DAA-43A9-BC08-E06AF1E28808}"/>
          </ac:spMkLst>
        </pc:spChg>
        <pc:spChg chg="add">
          <ac:chgData name="Sarah Judkins" userId="a9ae42f7-fb82-4422-ae8c-f00032bc1471" providerId="ADAL" clId="{263AC986-448D-45F6-A700-DA460F3372BC}" dt="2022-05-27T09:54:25.196" v="3623" actId="26606"/>
          <ac:spMkLst>
            <pc:docMk/>
            <pc:sldMk cId="1306483199" sldId="269"/>
            <ac:spMk id="10" creationId="{09588DA8-065E-4F6F-8EFD-43104AB2E0CF}"/>
          </ac:spMkLst>
        </pc:spChg>
        <pc:spChg chg="add">
          <ac:chgData name="Sarah Judkins" userId="a9ae42f7-fb82-4422-ae8c-f00032bc1471" providerId="ADAL" clId="{263AC986-448D-45F6-A700-DA460F3372BC}" dt="2022-05-27T09:54:25.196" v="3623" actId="26606"/>
          <ac:spMkLst>
            <pc:docMk/>
            <pc:sldMk cId="1306483199" sldId="269"/>
            <ac:spMk id="12" creationId="{C4285719-470E-454C-AF62-8323075F1F5B}"/>
          </ac:spMkLst>
        </pc:spChg>
        <pc:spChg chg="add">
          <ac:chgData name="Sarah Judkins" userId="a9ae42f7-fb82-4422-ae8c-f00032bc1471" providerId="ADAL" clId="{263AC986-448D-45F6-A700-DA460F3372BC}" dt="2022-05-27T09:54:25.196" v="3623" actId="26606"/>
          <ac:spMkLst>
            <pc:docMk/>
            <pc:sldMk cId="1306483199" sldId="269"/>
            <ac:spMk id="14" creationId="{CD9FE4EF-C4D8-49A0-B2FF-81D8DB7D8A24}"/>
          </ac:spMkLst>
        </pc:spChg>
        <pc:spChg chg="add">
          <ac:chgData name="Sarah Judkins" userId="a9ae42f7-fb82-4422-ae8c-f00032bc1471" providerId="ADAL" clId="{263AC986-448D-45F6-A700-DA460F3372BC}" dt="2022-05-27T09:54:25.196" v="3623" actId="26606"/>
          <ac:spMkLst>
            <pc:docMk/>
            <pc:sldMk cId="1306483199" sldId="269"/>
            <ac:spMk id="16" creationId="{4300840D-0A0B-4512-BACA-B439D5B9C57C}"/>
          </ac:spMkLst>
        </pc:spChg>
        <pc:spChg chg="add">
          <ac:chgData name="Sarah Judkins" userId="a9ae42f7-fb82-4422-ae8c-f00032bc1471" providerId="ADAL" clId="{263AC986-448D-45F6-A700-DA460F3372BC}" dt="2022-05-27T09:54:25.196" v="3623" actId="26606"/>
          <ac:spMkLst>
            <pc:docMk/>
            <pc:sldMk cId="1306483199" sldId="269"/>
            <ac:spMk id="18" creationId="{D2B78728-A580-49A7-84F9-6EF6F583ADE0}"/>
          </ac:spMkLst>
        </pc:spChg>
        <pc:spChg chg="add">
          <ac:chgData name="Sarah Judkins" userId="a9ae42f7-fb82-4422-ae8c-f00032bc1471" providerId="ADAL" clId="{263AC986-448D-45F6-A700-DA460F3372BC}" dt="2022-05-27T09:54:25.196" v="3623" actId="26606"/>
          <ac:spMkLst>
            <pc:docMk/>
            <pc:sldMk cId="1306483199" sldId="269"/>
            <ac:spMk id="20" creationId="{38FAA1A1-D861-433F-88FA-1E9D6FD31D11}"/>
          </ac:spMkLst>
        </pc:spChg>
        <pc:spChg chg="add">
          <ac:chgData name="Sarah Judkins" userId="a9ae42f7-fb82-4422-ae8c-f00032bc1471" providerId="ADAL" clId="{263AC986-448D-45F6-A700-DA460F3372BC}" dt="2022-05-27T09:54:25.196" v="3623" actId="26606"/>
          <ac:spMkLst>
            <pc:docMk/>
            <pc:sldMk cId="1306483199" sldId="269"/>
            <ac:spMk id="22" creationId="{8D71EDA1-87BF-4D5D-AB79-F346FD19278A}"/>
          </ac:spMkLst>
        </pc:spChg>
      </pc:sldChg>
      <pc:sldChg chg="addSp delSp modSp mod setBg modClrScheme chgLayout">
        <pc:chgData name="Sarah Judkins" userId="a9ae42f7-fb82-4422-ae8c-f00032bc1471" providerId="ADAL" clId="{263AC986-448D-45F6-A700-DA460F3372BC}" dt="2022-05-27T09:56:22.701" v="3663" actId="20577"/>
        <pc:sldMkLst>
          <pc:docMk/>
          <pc:sldMk cId="612490178" sldId="270"/>
        </pc:sldMkLst>
        <pc:spChg chg="mod ord">
          <ac:chgData name="Sarah Judkins" userId="a9ae42f7-fb82-4422-ae8c-f00032bc1471" providerId="ADAL" clId="{263AC986-448D-45F6-A700-DA460F3372BC}" dt="2022-05-27T09:53:23.365" v="3619" actId="26606"/>
          <ac:spMkLst>
            <pc:docMk/>
            <pc:sldMk cId="612490178" sldId="270"/>
            <ac:spMk id="2" creationId="{3E05891F-95F4-42E3-8336-33E34E8C2DC8}"/>
          </ac:spMkLst>
        </pc:spChg>
        <pc:spChg chg="del mod ord">
          <ac:chgData name="Sarah Judkins" userId="a9ae42f7-fb82-4422-ae8c-f00032bc1471" providerId="ADAL" clId="{263AC986-448D-45F6-A700-DA460F3372BC}" dt="2022-05-27T08:59:29.674" v="1041" actId="700"/>
          <ac:spMkLst>
            <pc:docMk/>
            <pc:sldMk cId="612490178" sldId="270"/>
            <ac:spMk id="3" creationId="{B31BFA4F-5C19-4B59-A016-B47B7E0D5E88}"/>
          </ac:spMkLst>
        </pc:spChg>
        <pc:spChg chg="del mod ord">
          <ac:chgData name="Sarah Judkins" userId="a9ae42f7-fb82-4422-ae8c-f00032bc1471" providerId="ADAL" clId="{263AC986-448D-45F6-A700-DA460F3372BC}" dt="2022-05-27T09:54:56.434" v="3627" actId="21"/>
          <ac:spMkLst>
            <pc:docMk/>
            <pc:sldMk cId="612490178" sldId="270"/>
            <ac:spMk id="4" creationId="{5745B6FC-184C-4871-9FE7-A6358BD2DC1C}"/>
          </ac:spMkLst>
        </pc:spChg>
        <pc:spChg chg="mod ord">
          <ac:chgData name="Sarah Judkins" userId="a9ae42f7-fb82-4422-ae8c-f00032bc1471" providerId="ADAL" clId="{263AC986-448D-45F6-A700-DA460F3372BC}" dt="2022-05-27T09:53:23.365" v="3619" actId="26606"/>
          <ac:spMkLst>
            <pc:docMk/>
            <pc:sldMk cId="612490178" sldId="270"/>
            <ac:spMk id="5" creationId="{3143F726-3C08-4478-A4BC-4A73C9F1C426}"/>
          </ac:spMkLst>
        </pc:spChg>
        <pc:spChg chg="add mod ord">
          <ac:chgData name="Sarah Judkins" userId="a9ae42f7-fb82-4422-ae8c-f00032bc1471" providerId="ADAL" clId="{263AC986-448D-45F6-A700-DA460F3372BC}" dt="2022-05-27T09:56:22.701" v="3663" actId="20577"/>
          <ac:spMkLst>
            <pc:docMk/>
            <pc:sldMk cId="612490178" sldId="270"/>
            <ac:spMk id="6" creationId="{41928B51-C07D-4F76-B2FE-A5A60BBB0FEE}"/>
          </ac:spMkLst>
        </pc:spChg>
        <pc:spChg chg="add del mod ord">
          <ac:chgData name="Sarah Judkins" userId="a9ae42f7-fb82-4422-ae8c-f00032bc1471" providerId="ADAL" clId="{263AC986-448D-45F6-A700-DA460F3372BC}" dt="2022-05-27T09:53:16.169" v="3618"/>
          <ac:spMkLst>
            <pc:docMk/>
            <pc:sldMk cId="612490178" sldId="270"/>
            <ac:spMk id="7" creationId="{2F6416EE-C385-4227-AB17-718496C028F7}"/>
          </ac:spMkLst>
        </pc:spChg>
        <pc:picChg chg="add mod">
          <ac:chgData name="Sarah Judkins" userId="a9ae42f7-fb82-4422-ae8c-f00032bc1471" providerId="ADAL" clId="{263AC986-448D-45F6-A700-DA460F3372BC}" dt="2022-05-27T09:53:23.365" v="3619" actId="26606"/>
          <ac:picMkLst>
            <pc:docMk/>
            <pc:sldMk cId="612490178" sldId="270"/>
            <ac:picMk id="8" creationId="{7B3807CA-05F6-433E-859B-3287EDF75A59}"/>
          </ac:picMkLst>
        </pc:picChg>
      </pc:sldChg>
      <pc:sldChg chg="addSp delSp modSp add del mod setBg">
        <pc:chgData name="Sarah Judkins" userId="a9ae42f7-fb82-4422-ae8c-f00032bc1471" providerId="ADAL" clId="{263AC986-448D-45F6-A700-DA460F3372BC}" dt="2022-05-27T09:55:05.710" v="3629" actId="21"/>
        <pc:sldMkLst>
          <pc:docMk/>
          <pc:sldMk cId="136489473" sldId="271"/>
        </pc:sldMkLst>
        <pc:spChg chg="mod">
          <ac:chgData name="Sarah Judkins" userId="a9ae42f7-fb82-4422-ae8c-f00032bc1471" providerId="ADAL" clId="{263AC986-448D-45F6-A700-DA460F3372BC}" dt="2022-05-27T09:52:08.904" v="3617" actId="26606"/>
          <ac:spMkLst>
            <pc:docMk/>
            <pc:sldMk cId="136489473" sldId="271"/>
            <ac:spMk id="2" creationId="{0DE1B721-18FC-40B3-90D6-40ED51ACD5C3}"/>
          </ac:spMkLst>
        </pc:spChg>
        <pc:spChg chg="del mod">
          <ac:chgData name="Sarah Judkins" userId="a9ae42f7-fb82-4422-ae8c-f00032bc1471" providerId="ADAL" clId="{263AC986-448D-45F6-A700-DA460F3372BC}" dt="2022-05-27T09:55:05.710" v="3629" actId="21"/>
          <ac:spMkLst>
            <pc:docMk/>
            <pc:sldMk cId="136489473" sldId="271"/>
            <ac:spMk id="4" creationId="{67337BAE-F549-4164-923A-6379A88DDC23}"/>
          </ac:spMkLst>
        </pc:spChg>
        <pc:spChg chg="mod">
          <ac:chgData name="Sarah Judkins" userId="a9ae42f7-fb82-4422-ae8c-f00032bc1471" providerId="ADAL" clId="{263AC986-448D-45F6-A700-DA460F3372BC}" dt="2022-05-27T09:52:08.904" v="3617" actId="26606"/>
          <ac:spMkLst>
            <pc:docMk/>
            <pc:sldMk cId="136489473" sldId="271"/>
            <ac:spMk id="5" creationId="{AFE8D5B9-7164-44FF-A062-159AB8B7749F}"/>
          </ac:spMkLst>
        </pc:spChg>
        <pc:spChg chg="mod">
          <ac:chgData name="Sarah Judkins" userId="a9ae42f7-fb82-4422-ae8c-f00032bc1471" providerId="ADAL" clId="{263AC986-448D-45F6-A700-DA460F3372BC}" dt="2022-05-27T09:52:08.904" v="3617" actId="26606"/>
          <ac:spMkLst>
            <pc:docMk/>
            <pc:sldMk cId="136489473" sldId="271"/>
            <ac:spMk id="6" creationId="{80E79D0C-199E-4F4C-844A-67E638297476}"/>
          </ac:spMkLst>
        </pc:spChg>
        <pc:spChg chg="del mod">
          <ac:chgData name="Sarah Judkins" userId="a9ae42f7-fb82-4422-ae8c-f00032bc1471" providerId="ADAL" clId="{263AC986-448D-45F6-A700-DA460F3372BC}" dt="2022-05-27T09:50:05.706" v="3610"/>
          <ac:spMkLst>
            <pc:docMk/>
            <pc:sldMk cId="136489473" sldId="271"/>
            <ac:spMk id="7" creationId="{06AC7234-6111-48B1-B39A-97EFF2A46169}"/>
          </ac:spMkLst>
        </pc:spChg>
        <pc:spChg chg="add del mod">
          <ac:chgData name="Sarah Judkins" userId="a9ae42f7-fb82-4422-ae8c-f00032bc1471" providerId="ADAL" clId="{263AC986-448D-45F6-A700-DA460F3372BC}" dt="2022-05-27T09:51:58.052" v="3616"/>
          <ac:spMkLst>
            <pc:docMk/>
            <pc:sldMk cId="136489473" sldId="271"/>
            <ac:spMk id="9" creationId="{1CC51F9A-14FD-4C66-AC74-E579F00B6213}"/>
          </ac:spMkLst>
        </pc:spChg>
        <pc:picChg chg="add del mod">
          <ac:chgData name="Sarah Judkins" userId="a9ae42f7-fb82-4422-ae8c-f00032bc1471" providerId="ADAL" clId="{263AC986-448D-45F6-A700-DA460F3372BC}" dt="2022-05-27T09:51:00.599" v="3615" actId="21"/>
          <ac:picMkLst>
            <pc:docMk/>
            <pc:sldMk cId="136489473" sldId="271"/>
            <ac:picMk id="3" creationId="{84B1313C-EB0A-4FAA-A60B-A6B955BDC0B1}"/>
          </ac:picMkLst>
        </pc:picChg>
        <pc:picChg chg="add mod ord">
          <ac:chgData name="Sarah Judkins" userId="a9ae42f7-fb82-4422-ae8c-f00032bc1471" providerId="ADAL" clId="{263AC986-448D-45F6-A700-DA460F3372BC}" dt="2022-05-27T09:52:08.904" v="3617" actId="26606"/>
          <ac:picMkLst>
            <pc:docMk/>
            <pc:sldMk cId="136489473" sldId="271"/>
            <ac:picMk id="10" creationId="{93FF0D4F-2799-4607-98C5-F29277043E8C}"/>
          </ac:picMkLst>
        </pc:picChg>
        <pc:cxnChg chg="add">
          <ac:chgData name="Sarah Judkins" userId="a9ae42f7-fb82-4422-ae8c-f00032bc1471" providerId="ADAL" clId="{263AC986-448D-45F6-A700-DA460F3372BC}" dt="2022-05-27T09:52:08.904" v="3617" actId="26606"/>
          <ac:cxnSpMkLst>
            <pc:docMk/>
            <pc:sldMk cId="136489473" sldId="271"/>
            <ac:cxnSpMk id="15" creationId="{A7F400EE-A8A5-48AF-B4D6-291B52C6F0B0}"/>
          </ac:cxnSpMkLst>
        </pc:cxnChg>
      </pc:sldChg>
      <pc:sldChg chg="addSp delSp modSp add del mod setBg">
        <pc:chgData name="Sarah Judkins" userId="a9ae42f7-fb82-4422-ae8c-f00032bc1471" providerId="ADAL" clId="{263AC986-448D-45F6-A700-DA460F3372BC}" dt="2022-05-27T09:50:45.425" v="3613" actId="47"/>
        <pc:sldMkLst>
          <pc:docMk/>
          <pc:sldMk cId="741321183" sldId="272"/>
        </pc:sldMkLst>
        <pc:spChg chg="mod">
          <ac:chgData name="Sarah Judkins" userId="a9ae42f7-fb82-4422-ae8c-f00032bc1471" providerId="ADAL" clId="{263AC986-448D-45F6-A700-DA460F3372BC}" dt="2022-05-27T09:47:41.568" v="3608" actId="26606"/>
          <ac:spMkLst>
            <pc:docMk/>
            <pc:sldMk cId="741321183" sldId="272"/>
            <ac:spMk id="2" creationId="{1E825634-384F-4C60-897D-3B134CC5276C}"/>
          </ac:spMkLst>
        </pc:spChg>
        <pc:spChg chg="mod ord">
          <ac:chgData name="Sarah Judkins" userId="a9ae42f7-fb82-4422-ae8c-f00032bc1471" providerId="ADAL" clId="{263AC986-448D-45F6-A700-DA460F3372BC}" dt="2022-05-27T09:47:41.568" v="3608" actId="26606"/>
          <ac:spMkLst>
            <pc:docMk/>
            <pc:sldMk cId="741321183" sldId="272"/>
            <ac:spMk id="3" creationId="{3CE8B664-6CBC-4C2A-846F-140129564FB8}"/>
          </ac:spMkLst>
        </pc:spChg>
        <pc:spChg chg="del mod">
          <ac:chgData name="Sarah Judkins" userId="a9ae42f7-fb82-4422-ae8c-f00032bc1471" providerId="ADAL" clId="{263AC986-448D-45F6-A700-DA460F3372BC}" dt="2022-05-27T09:40:54.470" v="3509"/>
          <ac:spMkLst>
            <pc:docMk/>
            <pc:sldMk cId="741321183" sldId="272"/>
            <ac:spMk id="4" creationId="{4279A805-98A4-447C-9E6D-6D12824B9836}"/>
          </ac:spMkLst>
        </pc:spChg>
        <pc:spChg chg="del mod">
          <ac:chgData name="Sarah Judkins" userId="a9ae42f7-fb82-4422-ae8c-f00032bc1471" providerId="ADAL" clId="{263AC986-448D-45F6-A700-DA460F3372BC}" dt="2022-05-27T09:47:33.297" v="3607" actId="478"/>
          <ac:spMkLst>
            <pc:docMk/>
            <pc:sldMk cId="741321183" sldId="272"/>
            <ac:spMk id="5" creationId="{723806CC-3CE9-4F54-BCD1-713377858692}"/>
          </ac:spMkLst>
        </pc:spChg>
        <pc:spChg chg="mod">
          <ac:chgData name="Sarah Judkins" userId="a9ae42f7-fb82-4422-ae8c-f00032bc1471" providerId="ADAL" clId="{263AC986-448D-45F6-A700-DA460F3372BC}" dt="2022-05-27T09:47:41.568" v="3608" actId="26606"/>
          <ac:spMkLst>
            <pc:docMk/>
            <pc:sldMk cId="741321183" sldId="272"/>
            <ac:spMk id="6" creationId="{15F937A4-9CC9-4536-B670-3E2A60AC5425}"/>
          </ac:spMkLst>
        </pc:spChg>
        <pc:spChg chg="add del">
          <ac:chgData name="Sarah Judkins" userId="a9ae42f7-fb82-4422-ae8c-f00032bc1471" providerId="ADAL" clId="{263AC986-448D-45F6-A700-DA460F3372BC}" dt="2022-05-27T09:46:51.775" v="3558" actId="26606"/>
          <ac:spMkLst>
            <pc:docMk/>
            <pc:sldMk cId="741321183" sldId="272"/>
            <ac:spMk id="12" creationId="{45D37F4E-DDB4-456B-97E0-9937730A039F}"/>
          </ac:spMkLst>
        </pc:spChg>
        <pc:spChg chg="add del">
          <ac:chgData name="Sarah Judkins" userId="a9ae42f7-fb82-4422-ae8c-f00032bc1471" providerId="ADAL" clId="{263AC986-448D-45F6-A700-DA460F3372BC}" dt="2022-05-27T09:46:51.775" v="3558" actId="26606"/>
          <ac:spMkLst>
            <pc:docMk/>
            <pc:sldMk cId="741321183" sldId="272"/>
            <ac:spMk id="14" creationId="{B2DD41CD-8F47-4F56-AD12-4E2FF7696987}"/>
          </ac:spMkLst>
        </pc:spChg>
        <pc:picChg chg="add mod ord">
          <ac:chgData name="Sarah Judkins" userId="a9ae42f7-fb82-4422-ae8c-f00032bc1471" providerId="ADAL" clId="{263AC986-448D-45F6-A700-DA460F3372BC}" dt="2022-05-27T09:47:41.568" v="3608" actId="26606"/>
          <ac:picMkLst>
            <pc:docMk/>
            <pc:sldMk cId="741321183" sldId="272"/>
            <ac:picMk id="7" creationId="{37986303-CA43-468A-8C6F-6BC2D1C63CDB}"/>
          </ac:picMkLst>
        </pc:picChg>
        <pc:cxnChg chg="add del">
          <ac:chgData name="Sarah Judkins" userId="a9ae42f7-fb82-4422-ae8c-f00032bc1471" providerId="ADAL" clId="{263AC986-448D-45F6-A700-DA460F3372BC}" dt="2022-05-27T09:47:41.568" v="3608" actId="26606"/>
          <ac:cxnSpMkLst>
            <pc:docMk/>
            <pc:sldMk cId="741321183" sldId="272"/>
            <ac:cxnSpMk id="19" creationId="{39B7FDC9-F0CE-43A7-9F2A-83DD09DC3453}"/>
          </ac:cxnSpMkLst>
        </pc:cxnChg>
        <pc:cxnChg chg="add">
          <ac:chgData name="Sarah Judkins" userId="a9ae42f7-fb82-4422-ae8c-f00032bc1471" providerId="ADAL" clId="{263AC986-448D-45F6-A700-DA460F3372BC}" dt="2022-05-27T09:47:41.568" v="3608" actId="26606"/>
          <ac:cxnSpMkLst>
            <pc:docMk/>
            <pc:sldMk cId="741321183" sldId="272"/>
            <ac:cxnSpMk id="24" creationId="{A7F400EE-A8A5-48AF-B4D6-291B52C6F0B0}"/>
          </ac:cxnSpMkLst>
        </pc:cxnChg>
      </pc:sldChg>
      <pc:sldChg chg="addSp delSp modSp mod setBg">
        <pc:chgData name="Sarah Judkins" userId="a9ae42f7-fb82-4422-ae8c-f00032bc1471" providerId="ADAL" clId="{263AC986-448D-45F6-A700-DA460F3372BC}" dt="2022-05-27T09:56:59.681" v="3678" actId="20577"/>
        <pc:sldMkLst>
          <pc:docMk/>
          <pc:sldMk cId="1184218653" sldId="273"/>
        </pc:sldMkLst>
        <pc:spChg chg="mod">
          <ac:chgData name="Sarah Judkins" userId="a9ae42f7-fb82-4422-ae8c-f00032bc1471" providerId="ADAL" clId="{263AC986-448D-45F6-A700-DA460F3372BC}" dt="2022-05-27T09:47:59.790" v="3609" actId="26606"/>
          <ac:spMkLst>
            <pc:docMk/>
            <pc:sldMk cId="1184218653" sldId="273"/>
            <ac:spMk id="2" creationId="{94AE0293-4061-4F68-A12E-197DAB5D4B46}"/>
          </ac:spMkLst>
        </pc:spChg>
        <pc:spChg chg="mod">
          <ac:chgData name="Sarah Judkins" userId="a9ae42f7-fb82-4422-ae8c-f00032bc1471" providerId="ADAL" clId="{263AC986-448D-45F6-A700-DA460F3372BC}" dt="2022-05-27T09:56:59.681" v="3678" actId="20577"/>
          <ac:spMkLst>
            <pc:docMk/>
            <pc:sldMk cId="1184218653" sldId="273"/>
            <ac:spMk id="3" creationId="{F02BF271-2D27-4252-8134-C517121581ED}"/>
          </ac:spMkLst>
        </pc:spChg>
        <pc:spChg chg="del mod">
          <ac:chgData name="Sarah Judkins" userId="a9ae42f7-fb82-4422-ae8c-f00032bc1471" providerId="ADAL" clId="{263AC986-448D-45F6-A700-DA460F3372BC}" dt="2022-05-27T09:43:47.530" v="3513"/>
          <ac:spMkLst>
            <pc:docMk/>
            <pc:sldMk cId="1184218653" sldId="273"/>
            <ac:spMk id="4" creationId="{94661677-F2EE-4B3E-9BAE-A16978D3FB8E}"/>
          </ac:spMkLst>
        </pc:spChg>
        <pc:spChg chg="del mod">
          <ac:chgData name="Sarah Judkins" userId="a9ae42f7-fb82-4422-ae8c-f00032bc1471" providerId="ADAL" clId="{263AC986-448D-45F6-A700-DA460F3372BC}" dt="2022-05-27T09:55:24.595" v="3632" actId="21"/>
          <ac:spMkLst>
            <pc:docMk/>
            <pc:sldMk cId="1184218653" sldId="273"/>
            <ac:spMk id="5" creationId="{1AE5FFE2-CCC1-4709-BE09-B44C5401D166}"/>
          </ac:spMkLst>
        </pc:spChg>
        <pc:spChg chg="mod">
          <ac:chgData name="Sarah Judkins" userId="a9ae42f7-fb82-4422-ae8c-f00032bc1471" providerId="ADAL" clId="{263AC986-448D-45F6-A700-DA460F3372BC}" dt="2022-05-27T09:47:59.790" v="3609" actId="26606"/>
          <ac:spMkLst>
            <pc:docMk/>
            <pc:sldMk cId="1184218653" sldId="273"/>
            <ac:spMk id="6" creationId="{3834517C-4A59-463F-9519-79405C35EFA1}"/>
          </ac:spMkLst>
        </pc:spChg>
        <pc:spChg chg="add">
          <ac:chgData name="Sarah Judkins" userId="a9ae42f7-fb82-4422-ae8c-f00032bc1471" providerId="ADAL" clId="{263AC986-448D-45F6-A700-DA460F3372BC}" dt="2022-05-27T09:47:59.790" v="3609" actId="26606"/>
          <ac:spMkLst>
            <pc:docMk/>
            <pc:sldMk cId="1184218653" sldId="273"/>
            <ac:spMk id="9" creationId="{B6FACB3C-9069-4791-BC5C-0DB7CD19B853}"/>
          </ac:spMkLst>
        </pc:spChg>
        <pc:spChg chg="add">
          <ac:chgData name="Sarah Judkins" userId="a9ae42f7-fb82-4422-ae8c-f00032bc1471" providerId="ADAL" clId="{263AC986-448D-45F6-A700-DA460F3372BC}" dt="2022-05-27T09:47:59.790" v="3609" actId="26606"/>
          <ac:spMkLst>
            <pc:docMk/>
            <pc:sldMk cId="1184218653" sldId="273"/>
            <ac:spMk id="10" creationId="{71F2038E-D777-4B76-81DD-DD13EE91B9DD}"/>
          </ac:spMkLst>
        </pc:spChg>
        <pc:spChg chg="add del">
          <ac:chgData name="Sarah Judkins" userId="a9ae42f7-fb82-4422-ae8c-f00032bc1471" providerId="ADAL" clId="{263AC986-448D-45F6-A700-DA460F3372BC}" dt="2022-05-27T09:45:58.678" v="3555" actId="26606"/>
          <ac:spMkLst>
            <pc:docMk/>
            <pc:sldMk cId="1184218653" sldId="273"/>
            <ac:spMk id="12" creationId="{C232B152-3720-4D3B-97ED-45CE5483F16F}"/>
          </ac:spMkLst>
        </pc:spChg>
        <pc:spChg chg="add del">
          <ac:chgData name="Sarah Judkins" userId="a9ae42f7-fb82-4422-ae8c-f00032bc1471" providerId="ADAL" clId="{263AC986-448D-45F6-A700-DA460F3372BC}" dt="2022-05-27T09:45:58.678" v="3555" actId="26606"/>
          <ac:spMkLst>
            <pc:docMk/>
            <pc:sldMk cId="1184218653" sldId="273"/>
            <ac:spMk id="14" creationId="{11BAB570-FF10-4E96-8A3F-FA9804702B89}"/>
          </ac:spMkLst>
        </pc:spChg>
        <pc:spChg chg="add del">
          <ac:chgData name="Sarah Judkins" userId="a9ae42f7-fb82-4422-ae8c-f00032bc1471" providerId="ADAL" clId="{263AC986-448D-45F6-A700-DA460F3372BC}" dt="2022-05-27T09:45:58.678" v="3555" actId="26606"/>
          <ac:spMkLst>
            <pc:docMk/>
            <pc:sldMk cId="1184218653" sldId="273"/>
            <ac:spMk id="16" creationId="{4B9FAFB2-BEB5-4848-8018-BCAD99E2E1AA}"/>
          </ac:spMkLst>
        </pc:spChg>
        <pc:grpChg chg="add">
          <ac:chgData name="Sarah Judkins" userId="a9ae42f7-fb82-4422-ae8c-f00032bc1471" providerId="ADAL" clId="{263AC986-448D-45F6-A700-DA460F3372BC}" dt="2022-05-27T09:47:59.790" v="3609" actId="26606"/>
          <ac:grpSpMkLst>
            <pc:docMk/>
            <pc:sldMk cId="1184218653" sldId="273"/>
            <ac:grpSpMk id="11" creationId="{DD354807-230F-4402-B1B9-F733A8F1F190}"/>
          </ac:grpSpMkLst>
        </pc:grpChg>
        <pc:picChg chg="add mod">
          <ac:chgData name="Sarah Judkins" userId="a9ae42f7-fb82-4422-ae8c-f00032bc1471" providerId="ADAL" clId="{263AC986-448D-45F6-A700-DA460F3372BC}" dt="2022-05-27T09:47:59.790" v="3609" actId="26606"/>
          <ac:picMkLst>
            <pc:docMk/>
            <pc:sldMk cId="1184218653" sldId="273"/>
            <ac:picMk id="7" creationId="{73469A46-EFCF-4E0B-9E69-2CB07F8BA35E}"/>
          </ac:picMkLst>
        </pc:picChg>
      </pc:sldChg>
      <pc:sldChg chg="del">
        <pc:chgData name="Sarah Judkins" userId="a9ae42f7-fb82-4422-ae8c-f00032bc1471" providerId="ADAL" clId="{263AC986-448D-45F6-A700-DA460F3372BC}" dt="2022-05-27T09:53:34.532" v="3620" actId="2696"/>
        <pc:sldMkLst>
          <pc:docMk/>
          <pc:sldMk cId="1772631117" sldId="274"/>
        </pc:sldMkLst>
      </pc:sldChg>
    </pc:docChg>
  </pc:docChgLst>
  <pc:docChgLst>
    <pc:chgData name="Sarah Judkins" userId="S::sarahjudkins@ftxlog.com::a9ae42f7-fb82-4422-ae8c-f00032bc1471" providerId="AD" clId="Web-{C60E99A8-72C4-B8BF-CFA9-44B7B19CDA65}"/>
    <pc:docChg chg="modSld">
      <pc:chgData name="Sarah Judkins" userId="S::sarahjudkins@ftxlog.com::a9ae42f7-fb82-4422-ae8c-f00032bc1471" providerId="AD" clId="Web-{C60E99A8-72C4-B8BF-CFA9-44B7B19CDA65}" dt="2022-05-31T15:44:54.033" v="19" actId="20577"/>
      <pc:docMkLst>
        <pc:docMk/>
      </pc:docMkLst>
      <pc:sldChg chg="modSp">
        <pc:chgData name="Sarah Judkins" userId="S::sarahjudkins@ftxlog.com::a9ae42f7-fb82-4422-ae8c-f00032bc1471" providerId="AD" clId="Web-{C60E99A8-72C4-B8BF-CFA9-44B7B19CDA65}" dt="2022-05-31T15:43:02.074" v="13" actId="20577"/>
        <pc:sldMkLst>
          <pc:docMk/>
          <pc:sldMk cId="1306483199" sldId="269"/>
        </pc:sldMkLst>
        <pc:spChg chg="mod">
          <ac:chgData name="Sarah Judkins" userId="S::sarahjudkins@ftxlog.com::a9ae42f7-fb82-4422-ae8c-f00032bc1471" providerId="AD" clId="Web-{C60E99A8-72C4-B8BF-CFA9-44B7B19CDA65}" dt="2022-05-31T15:43:02.074" v="13" actId="20577"/>
          <ac:spMkLst>
            <pc:docMk/>
            <pc:sldMk cId="1306483199" sldId="269"/>
            <ac:spMk id="3" creationId="{4DB31976-79B9-424E-B01A-F3C05AF49734}"/>
          </ac:spMkLst>
        </pc:spChg>
      </pc:sldChg>
      <pc:sldChg chg="modSp">
        <pc:chgData name="Sarah Judkins" userId="S::sarahjudkins@ftxlog.com::a9ae42f7-fb82-4422-ae8c-f00032bc1471" providerId="AD" clId="Web-{C60E99A8-72C4-B8BF-CFA9-44B7B19CDA65}" dt="2022-05-31T15:44:54.033" v="19" actId="20577"/>
        <pc:sldMkLst>
          <pc:docMk/>
          <pc:sldMk cId="612490178" sldId="270"/>
        </pc:sldMkLst>
        <pc:spChg chg="mod">
          <ac:chgData name="Sarah Judkins" userId="S::sarahjudkins@ftxlog.com::a9ae42f7-fb82-4422-ae8c-f00032bc1471" providerId="AD" clId="Web-{C60E99A8-72C4-B8BF-CFA9-44B7B19CDA65}" dt="2022-05-31T15:44:54.033" v="19" actId="20577"/>
          <ac:spMkLst>
            <pc:docMk/>
            <pc:sldMk cId="612490178" sldId="270"/>
            <ac:spMk id="2" creationId="{3E05891F-95F4-42E3-8336-33E34E8C2D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DF4D4-8C45-4728-9B95-3020DA4D7050}" type="datetimeFigureOut">
              <a:rPr lang="en-US" smtClean="0"/>
              <a:t>5/31/2022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3A27A-BEC6-4F01-BD10-FFEEA5BAAA70}" type="slidenum">
              <a:rPr lang="en-US" smtClean="0"/>
              <a:t>‹#›</a:t>
            </a:fld>
            <a:endParaRPr lang="en-US" dirty="0"/>
          </a:p>
        </p:txBody>
      </p:sp>
    </p:spTree>
    <p:extLst>
      <p:ext uri="{BB962C8B-B14F-4D97-AF65-F5344CB8AC3E}">
        <p14:creationId xmlns:p14="http://schemas.microsoft.com/office/powerpoint/2010/main" val="388619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180297" y="3381099"/>
            <a:ext cx="3202805" cy="1752508"/>
          </a:xfrm>
        </p:spPr>
        <p:txBody>
          <a:bodyPr anchor="b">
            <a:normAutofit/>
          </a:bodyPr>
          <a:lstStyle>
            <a:lvl1pPr algn="l">
              <a:defRPr sz="3600">
                <a:solidFill>
                  <a:schemeClr val="bg1"/>
                </a:solidFill>
              </a:defRPr>
            </a:lvl1pPr>
          </a:lstStyle>
          <a:p>
            <a:r>
              <a:rPr lang="en-US"/>
              <a:t>Click to edit Master title style</a:t>
            </a:r>
          </a:p>
        </p:txBody>
      </p:sp>
      <p:sp>
        <p:nvSpPr>
          <p:cNvPr id="9" name="Subtitle 2"/>
          <p:cNvSpPr>
            <a:spLocks noGrp="1"/>
          </p:cNvSpPr>
          <p:nvPr>
            <p:ph type="subTitle" idx="1"/>
          </p:nvPr>
        </p:nvSpPr>
        <p:spPr>
          <a:xfrm>
            <a:off x="180297" y="5133607"/>
            <a:ext cx="3202805" cy="471261"/>
          </a:xfrm>
        </p:spPr>
        <p:txBody>
          <a:bodyPr>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2284" y="1823334"/>
            <a:ext cx="1537767" cy="852133"/>
          </a:xfrm>
          <a:prstGeom prst="rect">
            <a:avLst/>
          </a:prstGeom>
        </p:spPr>
      </p:pic>
      <p:sp>
        <p:nvSpPr>
          <p:cNvPr id="11" name="TextBox 10"/>
          <p:cNvSpPr txBox="1"/>
          <p:nvPr userDrawn="1"/>
        </p:nvSpPr>
        <p:spPr>
          <a:xfrm>
            <a:off x="7414661" y="6668576"/>
            <a:ext cx="1729339" cy="184666"/>
          </a:xfrm>
          <a:prstGeom prst="rect">
            <a:avLst/>
          </a:prstGeom>
          <a:noFill/>
        </p:spPr>
        <p:txBody>
          <a:bodyPr wrap="square"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chemeClr val="bg1">
                    <a:lumMod val="85000"/>
                  </a:schemeClr>
                </a:solidFill>
                <a:effectLst/>
                <a:latin typeface="Arial" panose="020B0604020202020204" pitchFamily="34" charset="0"/>
                <a:ea typeface="+mn-ea"/>
                <a:cs typeface="Arial" panose="020B0604020202020204" pitchFamily="34" charset="0"/>
              </a:rPr>
              <a:t>©2019 KBR Inc. All Rights Reserved. </a:t>
            </a:r>
            <a:endParaRPr lang="en-US" sz="6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57E41B6-274B-4A38-9062-B74F9940CC46}"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42845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3A6522-F1BD-44A0-A5BC-68CE3270E305}"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13112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85681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3662457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53742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2054712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r>
              <a:rPr lang="en-US" dirty="0"/>
              <a:t>|    Presentation Text    |   Additional Text</a:t>
            </a:r>
          </a:p>
        </p:txBody>
      </p:sp>
      <p:sp>
        <p:nvSpPr>
          <p:cNvPr id="4" name="Slide Number Placeholder 3"/>
          <p:cNvSpPr>
            <a:spLocks noGrp="1"/>
          </p:cNvSpPr>
          <p:nvPr>
            <p:ph type="sldNum" sz="quarter" idx="11"/>
          </p:nvPr>
        </p:nvSpPr>
        <p:spPr/>
        <p:txBody>
          <a:bodyPr/>
          <a:lstStyle/>
          <a:p>
            <a:fld id="{4A57023F-7A58-4EDC-898D-1AD82CF89CC5}"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4552" y="6358467"/>
            <a:ext cx="682382" cy="378133"/>
          </a:xfrm>
          <a:prstGeom prst="rect">
            <a:avLst/>
          </a:prstGeom>
        </p:spPr>
      </p:pic>
    </p:spTree>
    <p:extLst>
      <p:ext uri="{BB962C8B-B14F-4D97-AF65-F5344CB8AC3E}">
        <p14:creationId xmlns:p14="http://schemas.microsoft.com/office/powerpoint/2010/main" val="343497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0558C42-A880-47DD-A3D9-AF27D5BFA9DD}"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26495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1593BB8-0170-49D1-B495-6C553831DE27}"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dirty="0"/>
              <a:t>|    Presentation Text    |   Additional Text</a:t>
            </a:r>
          </a:p>
        </p:txBody>
      </p:sp>
      <p:sp>
        <p:nvSpPr>
          <p:cNvPr id="6" name="Slide Number Placeholder 5"/>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35023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0040B74-121C-4E6C-A7CF-B041A1108388}"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4257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7C93FB-5C0D-4218-B924-6A3154D3245F}" type="datetime1">
              <a:rPr lang="en-US" smtClean="0"/>
              <a:t>5/31/2022</a:t>
            </a:fld>
            <a:endParaRPr lang="en-US" dirty="0"/>
          </a:p>
        </p:txBody>
      </p:sp>
      <p:sp>
        <p:nvSpPr>
          <p:cNvPr id="8" name="Footer Placeholder 7"/>
          <p:cNvSpPr>
            <a:spLocks noGrp="1"/>
          </p:cNvSpPr>
          <p:nvPr>
            <p:ph type="ftr" sz="quarter" idx="11"/>
          </p:nvPr>
        </p:nvSpPr>
        <p:spPr/>
        <p:txBody>
          <a:bodyPr/>
          <a:lstStyle/>
          <a:p>
            <a:r>
              <a:rPr lang="en-US" dirty="0"/>
              <a:t>|    Presentation Text    |   Additional Text</a:t>
            </a:r>
          </a:p>
        </p:txBody>
      </p:sp>
      <p:sp>
        <p:nvSpPr>
          <p:cNvPr id="9" name="Slide Number Placeholder 8"/>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192063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64DC0A-77C1-45C3-96DF-C1B279398A2B}" type="datetime1">
              <a:rPr lang="en-US" smtClean="0"/>
              <a:t>5/31/2022</a:t>
            </a:fld>
            <a:endParaRPr lang="en-US" dirty="0"/>
          </a:p>
        </p:txBody>
      </p:sp>
      <p:sp>
        <p:nvSpPr>
          <p:cNvPr id="4" name="Footer Placeholder 3"/>
          <p:cNvSpPr>
            <a:spLocks noGrp="1"/>
          </p:cNvSpPr>
          <p:nvPr>
            <p:ph type="ftr" sz="quarter" idx="11"/>
          </p:nvPr>
        </p:nvSpPr>
        <p:spPr/>
        <p:txBody>
          <a:bodyPr/>
          <a:lstStyle/>
          <a:p>
            <a:r>
              <a:rPr lang="en-US" dirty="0"/>
              <a:t>|    Presentation Text    |   Additional Text</a:t>
            </a:r>
          </a:p>
        </p:txBody>
      </p:sp>
      <p:sp>
        <p:nvSpPr>
          <p:cNvPr id="5" name="Slide Number Placeholder 4"/>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133986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E417E25-8971-4C1E-925D-025D1AF8824B}" type="datetime1">
              <a:rPr lang="en-US" smtClean="0"/>
              <a:t>5/31/2022</a:t>
            </a:fld>
            <a:endParaRPr lang="en-US" dirty="0"/>
          </a:p>
        </p:txBody>
      </p:sp>
      <p:sp>
        <p:nvSpPr>
          <p:cNvPr id="3" name="Footer Placeholder 2"/>
          <p:cNvSpPr>
            <a:spLocks noGrp="1"/>
          </p:cNvSpPr>
          <p:nvPr>
            <p:ph type="ftr" sz="quarter" idx="11"/>
          </p:nvPr>
        </p:nvSpPr>
        <p:spPr/>
        <p:txBody>
          <a:bodyPr/>
          <a:lstStyle/>
          <a:p>
            <a:r>
              <a:rPr lang="en-US" dirty="0"/>
              <a:t>|    Presentation Text    |   Additional Text</a:t>
            </a:r>
          </a:p>
        </p:txBody>
      </p:sp>
      <p:sp>
        <p:nvSpPr>
          <p:cNvPr id="4" name="Slide Number Placeholder 3"/>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25874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9E75765-9E00-4890-ADBB-998FD0E2F583}"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82754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699BE2-F754-407A-8773-ECF77CFC1B54}"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dirty="0"/>
              <a:t>|    Presentation Text    |   Additional Text</a:t>
            </a:r>
          </a:p>
        </p:txBody>
      </p:sp>
      <p:sp>
        <p:nvSpPr>
          <p:cNvPr id="7" name="Slide Number Placeholder 6"/>
          <p:cNvSpPr>
            <a:spLocks noGrp="1"/>
          </p:cNvSpPr>
          <p:nvPr>
            <p:ph type="sldNum" sz="quarter" idx="12"/>
          </p:nvPr>
        </p:nvSpPr>
        <p:spPr/>
        <p:txBody>
          <a:bodyPr/>
          <a:lstStyle/>
          <a:p>
            <a:fld id="{4A57023F-7A58-4EDC-898D-1AD82CF89CC5}" type="slidenum">
              <a:rPr lang="en-US" smtClean="0"/>
              <a:t>‹#›</a:t>
            </a:fld>
            <a:endParaRPr lang="en-US" dirty="0"/>
          </a:p>
        </p:txBody>
      </p:sp>
    </p:spTree>
    <p:extLst>
      <p:ext uri="{BB962C8B-B14F-4D97-AF65-F5344CB8AC3E}">
        <p14:creationId xmlns:p14="http://schemas.microsoft.com/office/powerpoint/2010/main" val="339955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00665" y="6183313"/>
            <a:ext cx="1029370" cy="570412"/>
          </a:xfrm>
          <a:prstGeom prst="rect">
            <a:avLst/>
          </a:prstGeom>
        </p:spPr>
      </p:pic>
      <p:grpSp>
        <p:nvGrpSpPr>
          <p:cNvPr id="8" name="Group 7"/>
          <p:cNvGrpSpPr/>
          <p:nvPr userDrawn="1"/>
        </p:nvGrpSpPr>
        <p:grpSpPr>
          <a:xfrm>
            <a:off x="5614133" y="6176963"/>
            <a:ext cx="2030083" cy="694263"/>
            <a:chOff x="6609448" y="4877301"/>
            <a:chExt cx="2070100" cy="707948"/>
          </a:xfrm>
          <a:solidFill>
            <a:srgbClr val="A2C7E2">
              <a:alpha val="23000"/>
            </a:srgbClr>
          </a:solidFill>
        </p:grpSpPr>
        <p:sp>
          <p:nvSpPr>
            <p:cNvPr id="9" name="Rectangle 5"/>
            <p:cNvSpPr>
              <a:spLocks noChangeArrowheads="1"/>
            </p:cNvSpPr>
            <p:nvPr userDrawn="1"/>
          </p:nvSpPr>
          <p:spPr bwMode="auto">
            <a:xfrm>
              <a:off x="7036486" y="4877301"/>
              <a:ext cx="290513" cy="293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userDrawn="1"/>
          </p:nvSpPr>
          <p:spPr bwMode="auto">
            <a:xfrm>
              <a:off x="6609448" y="5170989"/>
              <a:ext cx="427038"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userDrawn="1"/>
          </p:nvSpPr>
          <p:spPr bwMode="auto">
            <a:xfrm>
              <a:off x="7368273" y="5253539"/>
              <a:ext cx="2190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userDrawn="1"/>
          </p:nvSpPr>
          <p:spPr bwMode="auto">
            <a:xfrm>
              <a:off x="7587348" y="5432926"/>
              <a:ext cx="25558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userDrawn="1"/>
          </p:nvSpPr>
          <p:spPr bwMode="auto">
            <a:xfrm>
              <a:off x="7873098" y="5432926"/>
              <a:ext cx="185738" cy="1431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0"/>
            <p:cNvSpPr>
              <a:spLocks noChangeArrowheads="1"/>
            </p:cNvSpPr>
            <p:nvPr userDrawn="1"/>
          </p:nvSpPr>
          <p:spPr bwMode="auto">
            <a:xfrm>
              <a:off x="8012798" y="5178926"/>
              <a:ext cx="79375"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1"/>
            <p:cNvSpPr>
              <a:spLocks noChangeArrowheads="1"/>
            </p:cNvSpPr>
            <p:nvPr userDrawn="1"/>
          </p:nvSpPr>
          <p:spPr bwMode="auto">
            <a:xfrm>
              <a:off x="8314423" y="5490076"/>
              <a:ext cx="106363" cy="95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2"/>
            <p:cNvSpPr>
              <a:spLocks noChangeArrowheads="1"/>
            </p:cNvSpPr>
            <p:nvPr userDrawn="1"/>
          </p:nvSpPr>
          <p:spPr bwMode="auto">
            <a:xfrm>
              <a:off x="8133448" y="5277351"/>
              <a:ext cx="180975" cy="182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3"/>
            <p:cNvSpPr>
              <a:spLocks noChangeArrowheads="1"/>
            </p:cNvSpPr>
            <p:nvPr userDrawn="1"/>
          </p:nvSpPr>
          <p:spPr bwMode="auto">
            <a:xfrm>
              <a:off x="8495398" y="5223376"/>
              <a:ext cx="184150" cy="17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Rectangle 6"/>
          <p:cNvSpPr/>
          <p:nvPr userDrawn="1"/>
        </p:nvSpPr>
        <p:spPr>
          <a:xfrm>
            <a:off x="0" y="6445248"/>
            <a:ext cx="5497372" cy="412752"/>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C"/>
              </a:solidFill>
            </a:endParaRPr>
          </a:p>
        </p:txBody>
      </p:sp>
      <p:sp>
        <p:nvSpPr>
          <p:cNvPr id="2" name="Title Placeholder 1"/>
          <p:cNvSpPr>
            <a:spLocks noGrp="1"/>
          </p:cNvSpPr>
          <p:nvPr>
            <p:ph type="title"/>
          </p:nvPr>
        </p:nvSpPr>
        <p:spPr>
          <a:xfrm>
            <a:off x="0" y="0"/>
            <a:ext cx="9144000" cy="6434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0007" y="953157"/>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8019" y="6451325"/>
            <a:ext cx="3171670" cy="365125"/>
          </a:xfrm>
          <a:prstGeom prst="rect">
            <a:avLst/>
          </a:prstGeom>
        </p:spPr>
        <p:txBody>
          <a:bodyPr vert="horz" lIns="91440" tIns="45720" rIns="91440" bIns="45720" rtlCol="0" anchor="ctr"/>
          <a:lstStyle>
            <a:lvl1pPr algn="l">
              <a:defRPr sz="1000">
                <a:solidFill>
                  <a:schemeClr val="bg1"/>
                </a:solidFill>
              </a:defRPr>
            </a:lvl1pPr>
          </a:lstStyle>
          <a:p>
            <a:r>
              <a:rPr lang="en-US" dirty="0"/>
              <a:t>|    Presentation Text    |   Additional Text</a:t>
            </a:r>
          </a:p>
        </p:txBody>
      </p:sp>
      <p:sp>
        <p:nvSpPr>
          <p:cNvPr id="6" name="Slide Number Placeholder 5"/>
          <p:cNvSpPr>
            <a:spLocks noGrp="1"/>
          </p:cNvSpPr>
          <p:nvPr>
            <p:ph type="sldNum" sz="quarter" idx="4"/>
          </p:nvPr>
        </p:nvSpPr>
        <p:spPr>
          <a:xfrm>
            <a:off x="200008" y="6459434"/>
            <a:ext cx="361938" cy="365125"/>
          </a:xfrm>
          <a:prstGeom prst="rect">
            <a:avLst/>
          </a:prstGeom>
        </p:spPr>
        <p:txBody>
          <a:bodyPr vert="horz" lIns="91440" tIns="45720" rIns="91440" bIns="45720" rtlCol="0" anchor="ctr"/>
          <a:lstStyle>
            <a:lvl1pPr algn="l">
              <a:defRPr sz="1000">
                <a:solidFill>
                  <a:schemeClr val="bg1"/>
                </a:solidFill>
              </a:defRPr>
            </a:lvl1pPr>
          </a:lstStyle>
          <a:p>
            <a:fld id="{4A57023F-7A58-4EDC-898D-1AD82CF89CC5}" type="slidenum">
              <a:rPr lang="en-US" smtClean="0"/>
              <a:pPr/>
              <a:t>‹#›</a:t>
            </a:fld>
            <a:endParaRPr lang="en-US" dirty="0"/>
          </a:p>
        </p:txBody>
      </p:sp>
      <p:sp>
        <p:nvSpPr>
          <p:cNvPr id="19" name="Rectangle 18"/>
          <p:cNvSpPr/>
          <p:nvPr userDrawn="1"/>
        </p:nvSpPr>
        <p:spPr>
          <a:xfrm>
            <a:off x="3792774" y="6519300"/>
            <a:ext cx="1626307" cy="239712"/>
          </a:xfrm>
          <a:prstGeom prst="rect">
            <a:avLst/>
          </a:prstGeom>
          <a:no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3792774" y="6496462"/>
            <a:ext cx="1631853" cy="246221"/>
          </a:xfrm>
          <a:prstGeom prst="rect">
            <a:avLst/>
          </a:prstGeom>
          <a:noFill/>
        </p:spPr>
        <p:txBody>
          <a:bodyPr wrap="square" rtlCol="0">
            <a:spAutoFit/>
          </a:bodyPr>
          <a:lstStyle/>
          <a:p>
            <a:pPr algn="r"/>
            <a:r>
              <a:rPr lang="en-US" sz="1000" dirty="0">
                <a:solidFill>
                  <a:schemeClr val="bg1"/>
                </a:solidFill>
              </a:rPr>
              <a:t>Proud history,</a:t>
            </a:r>
            <a:r>
              <a:rPr lang="en-US" sz="1000" baseline="0" dirty="0">
                <a:solidFill>
                  <a:schemeClr val="bg1"/>
                </a:solidFill>
              </a:rPr>
              <a:t> bright future.</a:t>
            </a:r>
            <a:endParaRPr lang="en-US" sz="1000" dirty="0">
              <a:solidFill>
                <a:schemeClr val="bg1"/>
              </a:solidFill>
            </a:endParaRPr>
          </a:p>
        </p:txBody>
      </p:sp>
      <p:sp>
        <p:nvSpPr>
          <p:cNvPr id="21" name="TextBox 20"/>
          <p:cNvSpPr txBox="1"/>
          <p:nvPr userDrawn="1"/>
        </p:nvSpPr>
        <p:spPr>
          <a:xfrm>
            <a:off x="5485630" y="6657764"/>
            <a:ext cx="1888422" cy="184666"/>
          </a:xfrm>
          <a:prstGeom prst="rect">
            <a:avLst/>
          </a:prstGeom>
          <a:noFill/>
        </p:spPr>
        <p:txBody>
          <a:bodyPr wrap="square"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a:solidFill>
                  <a:srgbClr val="00205C"/>
                </a:solidFill>
                <a:effectLst/>
                <a:latin typeface="Arial" panose="020B0604020202020204" pitchFamily="34" charset="0"/>
                <a:ea typeface="+mn-ea"/>
                <a:cs typeface="Arial" panose="020B0604020202020204" pitchFamily="34" charset="0"/>
              </a:rPr>
              <a:t>©2019 KBR Inc. All Rights Reserved.</a:t>
            </a:r>
            <a:r>
              <a:rPr lang="en-US" sz="600" kern="1200" dirty="0">
                <a:solidFill>
                  <a:schemeClr val="bg1">
                    <a:lumMod val="85000"/>
                  </a:schemeClr>
                </a:solidFill>
                <a:effectLst/>
                <a:latin typeface="Arial" panose="020B0604020202020204" pitchFamily="34" charset="0"/>
                <a:ea typeface="+mn-ea"/>
                <a:cs typeface="Arial" panose="020B0604020202020204" pitchFamily="34" charset="0"/>
              </a:rPr>
              <a:t> </a:t>
            </a:r>
            <a:endParaRPr lang="en-US" sz="600" dirty="0">
              <a:solidFill>
                <a:schemeClr val="bg1">
                  <a:lumMod val="85000"/>
                </a:schemeClr>
              </a:solidFill>
              <a:latin typeface="Arial" panose="020B0604020202020204" pitchFamily="34" charset="0"/>
              <a:cs typeface="Arial" panose="020B0604020202020204" pitchFamily="34" charset="0"/>
            </a:endParaRPr>
          </a:p>
        </p:txBody>
      </p:sp>
      <p:cxnSp>
        <p:nvCxnSpPr>
          <p:cNvPr id="22" name="Straight Connector 21"/>
          <p:cNvCxnSpPr/>
          <p:nvPr userDrawn="1"/>
        </p:nvCxnSpPr>
        <p:spPr>
          <a:xfrm flipV="1">
            <a:off x="0" y="643468"/>
            <a:ext cx="9144000" cy="1425"/>
          </a:xfrm>
          <a:prstGeom prst="line">
            <a:avLst/>
          </a:prstGeom>
          <a:ln w="19050">
            <a:solidFill>
              <a:srgbClr val="A2C7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96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nergysavingtrust.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0297" y="3381099"/>
            <a:ext cx="6998832" cy="1752508"/>
          </a:xfrm>
        </p:spPr>
        <p:txBody>
          <a:bodyPr>
            <a:normAutofit/>
          </a:bodyPr>
          <a:lstStyle/>
          <a:p>
            <a:r>
              <a:rPr lang="en-GB" dirty="0"/>
              <a:t> </a:t>
            </a:r>
            <a:br>
              <a:rPr lang="en-GB" dirty="0"/>
            </a:br>
            <a:r>
              <a:rPr lang="en-GB" dirty="0"/>
              <a:t>One World </a:t>
            </a:r>
            <a:br>
              <a:rPr lang="en-GB" dirty="0"/>
            </a:br>
            <a:r>
              <a:rPr lang="en-GB" dirty="0"/>
              <a:t>Day 3 – Reducing Water Waste </a:t>
            </a:r>
            <a:endParaRPr lang="en-US" dirty="0"/>
          </a:p>
        </p:txBody>
      </p:sp>
      <p:sp>
        <p:nvSpPr>
          <p:cNvPr id="5" name="Subtitle 4"/>
          <p:cNvSpPr>
            <a:spLocks noGrp="1"/>
          </p:cNvSpPr>
          <p:nvPr>
            <p:ph type="subTitle" idx="1"/>
          </p:nvPr>
        </p:nvSpPr>
        <p:spPr>
          <a:xfrm>
            <a:off x="180297" y="5133607"/>
            <a:ext cx="3538263" cy="471261"/>
          </a:xfrm>
        </p:spPr>
        <p:txBody>
          <a:bodyPr/>
          <a:lstStyle/>
          <a:p>
            <a:r>
              <a:rPr lang="en-GB" dirty="0"/>
              <a:t>June </a:t>
            </a:r>
            <a:r>
              <a:rPr lang="en-US" dirty="0"/>
              <a:t>2022</a:t>
            </a:r>
          </a:p>
        </p:txBody>
      </p:sp>
      <p:sp>
        <p:nvSpPr>
          <p:cNvPr id="6" name="Rectangle 5"/>
          <p:cNvSpPr/>
          <p:nvPr/>
        </p:nvSpPr>
        <p:spPr>
          <a:xfrm>
            <a:off x="289501" y="6086459"/>
            <a:ext cx="3029432" cy="420297"/>
          </a:xfrm>
          <a:prstGeom prst="rect">
            <a:avLst/>
          </a:prstGeom>
          <a:noFill/>
          <a:ln>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89500" y="6111861"/>
            <a:ext cx="3029433" cy="369332"/>
          </a:xfrm>
          <a:prstGeom prst="rect">
            <a:avLst/>
          </a:prstGeom>
          <a:noFill/>
        </p:spPr>
        <p:txBody>
          <a:bodyPr wrap="square" rtlCol="0">
            <a:spAutoFit/>
          </a:bodyPr>
          <a:lstStyle/>
          <a:p>
            <a:pPr algn="ctr"/>
            <a:r>
              <a:rPr lang="en-US" dirty="0">
                <a:solidFill>
                  <a:schemeClr val="bg1"/>
                </a:solidFill>
              </a:rPr>
              <a:t>Proud history, bright future.</a:t>
            </a:r>
          </a:p>
        </p:txBody>
      </p:sp>
    </p:spTree>
    <p:extLst>
      <p:ext uri="{BB962C8B-B14F-4D97-AF65-F5344CB8AC3E}">
        <p14:creationId xmlns:p14="http://schemas.microsoft.com/office/powerpoint/2010/main" val="179969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C6720A-C9B5-45E1-9484-2DB953EA7514}"/>
              </a:ext>
            </a:extLst>
          </p:cNvPr>
          <p:cNvSpPr>
            <a:spLocks noGrp="1"/>
          </p:cNvSpPr>
          <p:nvPr>
            <p:ph type="title"/>
          </p:nvPr>
        </p:nvSpPr>
        <p:spPr>
          <a:xfrm>
            <a:off x="350041" y="586855"/>
            <a:ext cx="2401025" cy="3387497"/>
          </a:xfrm>
        </p:spPr>
        <p:txBody>
          <a:bodyPr anchor="b">
            <a:normAutofit/>
          </a:bodyPr>
          <a:lstStyle/>
          <a:p>
            <a:pPr algn="r"/>
            <a:r>
              <a:rPr lang="en-GB" sz="3500" dirty="0">
                <a:solidFill>
                  <a:srgbClr val="FFFFFF"/>
                </a:solidFill>
              </a:rPr>
              <a:t>Only One Earth – Reduction of water Waste </a:t>
            </a:r>
          </a:p>
        </p:txBody>
      </p:sp>
      <p:sp>
        <p:nvSpPr>
          <p:cNvPr id="3" name="Content Placeholder 2">
            <a:extLst>
              <a:ext uri="{FF2B5EF4-FFF2-40B4-BE49-F238E27FC236}">
                <a16:creationId xmlns:a16="http://schemas.microsoft.com/office/drawing/2014/main" id="{4DB31976-79B9-424E-B01A-F3C05AF49734}"/>
              </a:ext>
            </a:extLst>
          </p:cNvPr>
          <p:cNvSpPr>
            <a:spLocks noGrp="1"/>
          </p:cNvSpPr>
          <p:nvPr>
            <p:ph idx="1"/>
          </p:nvPr>
        </p:nvSpPr>
        <p:spPr>
          <a:xfrm>
            <a:off x="3607694" y="649480"/>
            <a:ext cx="4916510" cy="5546047"/>
          </a:xfrm>
        </p:spPr>
        <p:txBody>
          <a:bodyPr anchor="ctr">
            <a:normAutofit/>
          </a:bodyPr>
          <a:lstStyle/>
          <a:p>
            <a:pPr marL="0" indent="0">
              <a:buNone/>
            </a:pPr>
            <a:r>
              <a:rPr lang="en-GB" sz="1600" dirty="0">
                <a:latin typeface="Arial"/>
                <a:cs typeface="Arial"/>
              </a:rPr>
              <a:t>Water is a precious resource – and it can’t be taken for granted. Climate change, and the more extreme weather that comes with it, means that water supply is becoming unpredictable as draughts become increasingly common, especially in summer months. </a:t>
            </a:r>
            <a:endParaRPr lang="en-GB" sz="1600" dirty="0">
              <a:latin typeface="Arial" panose="020B0604020202020204" pitchFamily="34" charset="0"/>
              <a:cs typeface="Arial" panose="020B0604020202020204" pitchFamily="34" charset="0"/>
            </a:endParaRPr>
          </a:p>
          <a:p>
            <a:pPr marL="0" indent="0">
              <a:buNone/>
            </a:pPr>
            <a:r>
              <a:rPr lang="en-GB" sz="1600" dirty="0">
                <a:latin typeface="Arial"/>
                <a:cs typeface="Arial"/>
              </a:rPr>
              <a:t>In the UK, the average household currently uses around 330 litres of water a day – that’s approximately 140 litres per head, every day. According to waterwise, 85% of people don’t know how much they use per day on average. If they make a guess, they generally estimate between 50 and 100 litres per day – well below the actual figure.</a:t>
            </a:r>
          </a:p>
          <a:p>
            <a:pPr marL="0" indent="0">
              <a:buNone/>
            </a:pPr>
            <a:r>
              <a:rPr lang="en-GB" sz="1600" dirty="0">
                <a:latin typeface="Arial"/>
                <a:cs typeface="Arial"/>
              </a:rPr>
              <a:t>If you want to get to grips with water consumption in your home, energy savings trust have put together the following quick and easy ways to reduce the amount of water you use every day.</a:t>
            </a:r>
          </a:p>
          <a:p>
            <a:pPr marL="0" indent="0">
              <a:buNone/>
            </a:pPr>
            <a:r>
              <a:rPr lang="en-GB" sz="1600" b="1" dirty="0">
                <a:latin typeface="Arial"/>
                <a:cs typeface="Arial"/>
              </a:rPr>
              <a:t>What will you do to reduce your water usage?</a:t>
            </a:r>
          </a:p>
          <a:p>
            <a:pPr marL="0" indent="0">
              <a:buNone/>
            </a:pPr>
            <a:r>
              <a:rPr lang="en-GB" sz="1600" b="1" dirty="0">
                <a:latin typeface="Arial"/>
                <a:cs typeface="Arial"/>
              </a:rPr>
              <a:t>For more information go to: </a:t>
            </a:r>
            <a:r>
              <a:rPr lang="en-GB" sz="1600" dirty="0">
                <a:latin typeface="Arial"/>
                <a:cs typeface="Arial"/>
                <a:hlinkClick r:id="rId2"/>
              </a:rPr>
              <a:t>www.energysavingtrust.org.uk</a:t>
            </a:r>
          </a:p>
          <a:p>
            <a:pPr marL="0" indent="0">
              <a:buNone/>
            </a:pPr>
            <a:endParaRPr lang="en-GB" sz="1600" dirty="0">
              <a:latin typeface="Arial"/>
              <a:cs typeface="Arial"/>
            </a:endParaRPr>
          </a:p>
        </p:txBody>
      </p:sp>
      <p:sp>
        <p:nvSpPr>
          <p:cNvPr id="5" name="Slide Number Placeholder 4">
            <a:extLst>
              <a:ext uri="{FF2B5EF4-FFF2-40B4-BE49-F238E27FC236}">
                <a16:creationId xmlns:a16="http://schemas.microsoft.com/office/drawing/2014/main" id="{37B8FE32-5DAA-43A9-BC08-E06AF1E28808}"/>
              </a:ext>
            </a:extLst>
          </p:cNvPr>
          <p:cNvSpPr>
            <a:spLocks noGrp="1"/>
          </p:cNvSpPr>
          <p:nvPr>
            <p:ph type="sldNum" sz="quarter" idx="12"/>
          </p:nvPr>
        </p:nvSpPr>
        <p:spPr>
          <a:xfrm>
            <a:off x="8778240" y="6455664"/>
            <a:ext cx="336042" cy="365125"/>
          </a:xfrm>
        </p:spPr>
        <p:txBody>
          <a:bodyPr>
            <a:normAutofit/>
          </a:bodyPr>
          <a:lstStyle/>
          <a:p>
            <a:pPr>
              <a:spcAft>
                <a:spcPts val="600"/>
              </a:spcAft>
            </a:pPr>
            <a:fld id="{4A57023F-7A58-4EDC-898D-1AD82CF89CC5}" type="slidenum">
              <a:rPr lang="en-US">
                <a:solidFill>
                  <a:schemeClr val="tx1">
                    <a:lumMod val="50000"/>
                    <a:lumOff val="50000"/>
                  </a:schemeClr>
                </a:solidFill>
              </a:rPr>
              <a:pPr>
                <a:spcAft>
                  <a:spcPts val="600"/>
                </a:spcAft>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0648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891F-95F4-42E3-8336-33E34E8C2DC8}"/>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dirty="0"/>
              <a:t>Snub the tub in favour of the shower  </a:t>
            </a:r>
          </a:p>
        </p:txBody>
      </p:sp>
      <p:pic>
        <p:nvPicPr>
          <p:cNvPr id="8" name="Content Placeholder 7">
            <a:extLst>
              <a:ext uri="{FF2B5EF4-FFF2-40B4-BE49-F238E27FC236}">
                <a16:creationId xmlns:a16="http://schemas.microsoft.com/office/drawing/2014/main" id="{7B3807CA-05F6-433E-859B-3287EDF75A59}"/>
              </a:ext>
            </a:extLst>
          </p:cNvPr>
          <p:cNvPicPr>
            <a:picLocks noGrp="1" noChangeAspect="1"/>
          </p:cNvPicPr>
          <p:nvPr>
            <p:ph sz="half" idx="2"/>
          </p:nvPr>
        </p:nvPicPr>
        <p:blipFill rotWithShape="1">
          <a:blip r:embed="rId2"/>
          <a:srcRect t="10731" b="2586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41928B51-C07D-4F76-B2FE-A5A60BBB0FEE}"/>
              </a:ext>
            </a:extLst>
          </p:cNvPr>
          <p:cNvSpPr>
            <a:spLocks noGrp="1"/>
          </p:cNvSpPr>
          <p:nvPr>
            <p:ph sz="half" idx="1"/>
          </p:nvPr>
        </p:nvSpPr>
        <p:spPr>
          <a:xfrm>
            <a:off x="3167986" y="3752850"/>
            <a:ext cx="5614060" cy="2452687"/>
          </a:xfrm>
        </p:spPr>
        <p:txBody>
          <a:bodyPr vert="horz" lIns="91440" tIns="45720" rIns="91440" bIns="45720" rtlCol="0" anchor="ctr">
            <a:normAutofit/>
          </a:bodyPr>
          <a:lstStyle/>
          <a:p>
            <a:pPr marL="514350"/>
            <a:r>
              <a:rPr lang="en-US" sz="1500" dirty="0"/>
              <a:t>If everybody in a family of four replaces one bath a week with a five-minute shower, up to £10 a year could be saved on gas bills and up to £10 on water bills (if you have a water meter).</a:t>
            </a:r>
          </a:p>
          <a:p>
            <a:pPr marL="514350"/>
            <a:r>
              <a:rPr lang="en-US" sz="1500" dirty="0"/>
              <a:t>*Replacing your shower head with a water efficient one could save a four-person household as much as £38 a year on gas for water heating, as well as a further £53 a year on water bills if they have a water meter.</a:t>
            </a:r>
          </a:p>
          <a:p>
            <a:pPr marL="514350"/>
            <a:r>
              <a:rPr lang="en-US" sz="1500" dirty="0"/>
              <a:t>Spending one minute less in the shower each day will up to £8 a year off your energy bills, per person With a water meter this could save a further £11 of annual water and sewage bills </a:t>
            </a:r>
          </a:p>
        </p:txBody>
      </p:sp>
      <p:sp>
        <p:nvSpPr>
          <p:cNvPr id="5" name="Slide Number Placeholder 4">
            <a:extLst>
              <a:ext uri="{FF2B5EF4-FFF2-40B4-BE49-F238E27FC236}">
                <a16:creationId xmlns:a16="http://schemas.microsoft.com/office/drawing/2014/main" id="{3143F726-3C08-4478-A4BC-4A73C9F1C426}"/>
              </a:ext>
            </a:extLst>
          </p:cNvPr>
          <p:cNvSpPr>
            <a:spLocks noGrp="1"/>
          </p:cNvSpPr>
          <p:nvPr>
            <p:ph type="sldNum" sz="quarter" idx="12"/>
          </p:nvPr>
        </p:nvSpPr>
        <p:spPr>
          <a:xfrm>
            <a:off x="6648450" y="6356350"/>
            <a:ext cx="2057400" cy="365125"/>
          </a:xfrm>
        </p:spPr>
        <p:txBody>
          <a:bodyPr vert="horz" lIns="91440" tIns="45720" rIns="91440" bIns="45720" rtlCol="0" anchor="ctr">
            <a:normAutofit/>
          </a:bodyPr>
          <a:lstStyle/>
          <a:p>
            <a:pPr algn="r">
              <a:spcAft>
                <a:spcPts val="600"/>
              </a:spcAft>
              <a:defRPr/>
            </a:pPr>
            <a:fld id="{4A57023F-7A58-4EDC-898D-1AD82CF89CC5}" type="slidenum">
              <a:rPr lang="en-US">
                <a:solidFill>
                  <a:schemeClr val="tx1">
                    <a:lumMod val="75000"/>
                    <a:lumOff val="25000"/>
                  </a:schemeClr>
                </a:solidFill>
                <a:latin typeface="Calibri" panose="020F0502020204030204"/>
              </a:rPr>
              <a:pPr algn="r">
                <a:spcAft>
                  <a:spcPts val="600"/>
                </a:spcAft>
                <a:defRPr/>
              </a:pPr>
              <a:t>3</a:t>
            </a:fld>
            <a:endParaRPr lang="en-US" dirty="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61249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B721-18FC-40B3-90D6-40ED51ACD5C3}"/>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100" dirty="0"/>
              <a:t>Other Bathroom Savings </a:t>
            </a:r>
          </a:p>
        </p:txBody>
      </p:sp>
      <p:sp>
        <p:nvSpPr>
          <p:cNvPr id="6" name="Content Placeholder 5">
            <a:extLst>
              <a:ext uri="{FF2B5EF4-FFF2-40B4-BE49-F238E27FC236}">
                <a16:creationId xmlns:a16="http://schemas.microsoft.com/office/drawing/2014/main" id="{80E79D0C-199E-4F4C-844A-67E638297476}"/>
              </a:ext>
            </a:extLst>
          </p:cNvPr>
          <p:cNvSpPr>
            <a:spLocks noGrp="1"/>
          </p:cNvSpPr>
          <p:nvPr>
            <p:ph sz="half" idx="1"/>
          </p:nvPr>
        </p:nvSpPr>
        <p:spPr>
          <a:xfrm>
            <a:off x="3724073" y="2438400"/>
            <a:ext cx="4939867" cy="3785419"/>
          </a:xfrm>
        </p:spPr>
        <p:txBody>
          <a:bodyPr vert="horz" lIns="91440" tIns="45720" rIns="91440" bIns="45720" rtlCol="0">
            <a:normAutofit/>
          </a:bodyPr>
          <a:lstStyle/>
          <a:p>
            <a:pPr marL="514350"/>
            <a:r>
              <a:rPr lang="en-US" sz="1700" dirty="0"/>
              <a:t>A running tap wastes more than 5 litres of water a minute, so turn off the tap while brushing your teeth, shaving, or washing your face. Use cold water if you don’t need hot.</a:t>
            </a:r>
          </a:p>
          <a:p>
            <a:pPr marL="514350"/>
            <a:r>
              <a:rPr lang="en-US" sz="1700" dirty="0"/>
              <a:t>A dripping tap can waste more than 5,300 litres of water a year, so make sure your taps are properly turned off and change washers promptly when taps start to drip.  </a:t>
            </a:r>
          </a:p>
          <a:p>
            <a:pPr marL="514350"/>
            <a:r>
              <a:rPr lang="en-US" sz="1700" dirty="0"/>
              <a:t>If your loo is not the latest model and not water efficient you can recycle a plastic bottle, fill it will water and place it into the toilet cistern. This reduces the amount of water you use each time you flush. </a:t>
            </a:r>
          </a:p>
          <a:p>
            <a:pPr marL="514350"/>
            <a:endParaRPr lang="en-US" sz="1700" dirty="0"/>
          </a:p>
        </p:txBody>
      </p:sp>
      <p:pic>
        <p:nvPicPr>
          <p:cNvPr id="10" name="Content Placeholder 9">
            <a:extLst>
              <a:ext uri="{FF2B5EF4-FFF2-40B4-BE49-F238E27FC236}">
                <a16:creationId xmlns:a16="http://schemas.microsoft.com/office/drawing/2014/main" id="{93FF0D4F-2799-4607-98C5-F29277043E8C}"/>
              </a:ext>
            </a:extLst>
          </p:cNvPr>
          <p:cNvPicPr>
            <a:picLocks noGrp="1" noChangeAspect="1"/>
          </p:cNvPicPr>
          <p:nvPr>
            <p:ph sz="half" idx="2"/>
          </p:nvPr>
        </p:nvPicPr>
        <p:blipFill rotWithShape="1">
          <a:blip r:embed="rId2"/>
          <a:srcRect l="38221" r="19323" b="2"/>
          <a:stretch/>
        </p:blipFill>
        <p:spPr>
          <a:xfrm>
            <a:off x="20" y="10"/>
            <a:ext cx="3476673"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FE8D5B9-7164-44FF-A062-159AB8B7749F}"/>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lgn="r">
              <a:spcAft>
                <a:spcPts val="600"/>
              </a:spcAft>
              <a:defRPr/>
            </a:pPr>
            <a:fld id="{4A57023F-7A58-4EDC-898D-1AD82CF89CC5}" type="slidenum">
              <a:rPr lang="en-US" sz="1200" smtClean="0">
                <a:solidFill>
                  <a:prstClr val="black">
                    <a:tint val="75000"/>
                  </a:prstClr>
                </a:solidFill>
                <a:latin typeface="Calibri" panose="020F0502020204030204"/>
              </a:rPr>
              <a:pPr algn="r">
                <a:spcAft>
                  <a:spcPts val="600"/>
                </a:spcAft>
                <a:defRPr/>
              </a:pPr>
              <a:t>4</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3648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5634-384F-4C60-897D-3B134CC5276C}"/>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sz="4100" dirty="0"/>
              <a:t>Kitchen Water Savings </a:t>
            </a:r>
          </a:p>
        </p:txBody>
      </p:sp>
      <p:sp>
        <p:nvSpPr>
          <p:cNvPr id="3" name="Content Placeholder 2">
            <a:extLst>
              <a:ext uri="{FF2B5EF4-FFF2-40B4-BE49-F238E27FC236}">
                <a16:creationId xmlns:a16="http://schemas.microsoft.com/office/drawing/2014/main" id="{3CE8B664-6CBC-4C2A-846F-140129564FB8}"/>
              </a:ext>
            </a:extLst>
          </p:cNvPr>
          <p:cNvSpPr>
            <a:spLocks noGrp="1"/>
          </p:cNvSpPr>
          <p:nvPr>
            <p:ph sz="half" idx="1"/>
          </p:nvPr>
        </p:nvSpPr>
        <p:spPr>
          <a:xfrm>
            <a:off x="3724073" y="2438400"/>
            <a:ext cx="4939867" cy="3785419"/>
          </a:xfrm>
        </p:spPr>
        <p:txBody>
          <a:bodyPr vert="horz" lIns="91440" tIns="45720" rIns="91440" bIns="45720" rtlCol="0">
            <a:normAutofit/>
          </a:bodyPr>
          <a:lstStyle/>
          <a:p>
            <a:pPr marL="514350"/>
            <a:r>
              <a:rPr lang="en-US" sz="1700" dirty="0"/>
              <a:t>Using a bowl to wash up rather than a running tap can save you money on your energy and water bills if you have a water meter. In fact, you only need to run a typical tap for 95 seconds to fill a washing up bowl </a:t>
            </a:r>
          </a:p>
          <a:p>
            <a:pPr marL="514350"/>
            <a:r>
              <a:rPr lang="en-US" sz="1700" dirty="0"/>
              <a:t>Make sure that dishwashers and washing machines are full before you use them, and ensure you always use the most efficient water and energy settings. Wash at 30 degrees or use the eco setting if your machine has one. </a:t>
            </a:r>
          </a:p>
          <a:p>
            <a:pPr marL="514350"/>
            <a:r>
              <a:rPr lang="en-US" sz="1700" dirty="0"/>
              <a:t>When making coffee or tea, only fill the kettle with the amount of water you need, You’ll not only save water, but you could also cut around £6 a year off your energy bill.  </a:t>
            </a:r>
          </a:p>
          <a:p>
            <a:endParaRPr lang="en-US" sz="1700" dirty="0"/>
          </a:p>
        </p:txBody>
      </p:sp>
      <p:pic>
        <p:nvPicPr>
          <p:cNvPr id="7" name="Content Placeholder 6">
            <a:extLst>
              <a:ext uri="{FF2B5EF4-FFF2-40B4-BE49-F238E27FC236}">
                <a16:creationId xmlns:a16="http://schemas.microsoft.com/office/drawing/2014/main" id="{37986303-CA43-468A-8C6F-6BC2D1C63CDB}"/>
              </a:ext>
            </a:extLst>
          </p:cNvPr>
          <p:cNvPicPr>
            <a:picLocks noGrp="1" noChangeAspect="1"/>
          </p:cNvPicPr>
          <p:nvPr>
            <p:ph sz="half" idx="2"/>
          </p:nvPr>
        </p:nvPicPr>
        <p:blipFill rotWithShape="1">
          <a:blip r:embed="rId2"/>
          <a:srcRect l="22964" r="42309" b="-1"/>
          <a:stretch/>
        </p:blipFill>
        <p:spPr>
          <a:xfrm>
            <a:off x="20" y="10"/>
            <a:ext cx="3476673" cy="6857990"/>
          </a:xfrm>
          <a:prstGeom prst="rect">
            <a:avLst/>
          </a:prstGeom>
          <a:effectLst/>
        </p:spPr>
      </p:pic>
      <p:cxnSp>
        <p:nvCxnSpPr>
          <p:cNvPr id="24"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6826D"/>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5F937A4-9CC9-4536-B670-3E2A60AC5425}"/>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lgn="r">
              <a:spcAft>
                <a:spcPts val="600"/>
              </a:spcAft>
              <a:defRPr/>
            </a:pPr>
            <a:fld id="{4A57023F-7A58-4EDC-898D-1AD82CF89CC5}" type="slidenum">
              <a:rPr lang="en-US" sz="1200">
                <a:solidFill>
                  <a:prstClr val="black">
                    <a:tint val="75000"/>
                  </a:prstClr>
                </a:solidFill>
                <a:latin typeface="Calibri" panose="020F0502020204030204"/>
              </a:rPr>
              <a:pPr algn="r">
                <a:spcAft>
                  <a:spcPts val="600"/>
                </a:spcAft>
                <a:defRPr/>
              </a:pPr>
              <a:t>5</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74132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E0293-4061-4F68-A12E-197DAB5D4B46}"/>
              </a:ext>
            </a:extLst>
          </p:cNvPr>
          <p:cNvSpPr>
            <a:spLocks noGrp="1"/>
          </p:cNvSpPr>
          <p:nvPr>
            <p:ph type="title"/>
          </p:nvPr>
        </p:nvSpPr>
        <p:spPr>
          <a:xfrm>
            <a:off x="603504" y="802955"/>
            <a:ext cx="3574747" cy="1454051"/>
          </a:xfrm>
        </p:spPr>
        <p:txBody>
          <a:bodyPr vert="horz" lIns="91440" tIns="45720" rIns="91440" bIns="45720" rtlCol="0" anchor="ctr">
            <a:normAutofit/>
          </a:bodyPr>
          <a:lstStyle/>
          <a:p>
            <a:r>
              <a:rPr lang="en-US" sz="3100" kern="1200" dirty="0">
                <a:solidFill>
                  <a:schemeClr val="tx2"/>
                </a:solidFill>
                <a:latin typeface="+mj-lt"/>
                <a:ea typeface="+mj-ea"/>
                <a:cs typeface="+mj-cs"/>
              </a:rPr>
              <a:t>The detail and more information</a:t>
            </a:r>
          </a:p>
        </p:txBody>
      </p:sp>
      <p:sp>
        <p:nvSpPr>
          <p:cNvPr id="3" name="Content Placeholder 2">
            <a:extLst>
              <a:ext uri="{FF2B5EF4-FFF2-40B4-BE49-F238E27FC236}">
                <a16:creationId xmlns:a16="http://schemas.microsoft.com/office/drawing/2014/main" id="{F02BF271-2D27-4252-8134-C517121581ED}"/>
              </a:ext>
            </a:extLst>
          </p:cNvPr>
          <p:cNvSpPr>
            <a:spLocks noGrp="1"/>
          </p:cNvSpPr>
          <p:nvPr>
            <p:ph sz="half" idx="1"/>
          </p:nvPr>
        </p:nvSpPr>
        <p:spPr>
          <a:xfrm>
            <a:off x="603504" y="2421683"/>
            <a:ext cx="3574461" cy="3353476"/>
          </a:xfrm>
        </p:spPr>
        <p:txBody>
          <a:bodyPr vert="horz" lIns="91440" tIns="45720" rIns="91440" bIns="45720" rtlCol="0" anchor="t">
            <a:normAutofit/>
          </a:bodyPr>
          <a:lstStyle/>
          <a:p>
            <a:r>
              <a:rPr lang="en-US" sz="1600" dirty="0">
                <a:solidFill>
                  <a:schemeClr val="tx2"/>
                </a:solidFill>
              </a:rPr>
              <a:t>* Calculation is based on replacing a 9.82 litre/minute shower head with a 7.7 litre/minute efficient shower head. Water efficient shower heads are incompatible with electric showers. </a:t>
            </a:r>
          </a:p>
          <a:p>
            <a:r>
              <a:rPr lang="en-US" sz="1600" dirty="0">
                <a:solidFill>
                  <a:schemeClr val="tx2"/>
                </a:solidFill>
              </a:rPr>
              <a:t>For more information about reduction of water waste and other energy sources go to: </a:t>
            </a:r>
          </a:p>
          <a:p>
            <a:pPr marL="0"/>
            <a:r>
              <a:rPr lang="en-US" sz="1600" dirty="0">
                <a:solidFill>
                  <a:schemeClr val="tx2"/>
                </a:solidFill>
              </a:rPr>
              <a:t>www.energysavingtrust.org.uk</a:t>
            </a:r>
          </a:p>
        </p:txBody>
      </p:sp>
      <p:grpSp>
        <p:nvGrpSpPr>
          <p:cNvPr id="11"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Content Placeholder 6">
            <a:extLst>
              <a:ext uri="{FF2B5EF4-FFF2-40B4-BE49-F238E27FC236}">
                <a16:creationId xmlns:a16="http://schemas.microsoft.com/office/drawing/2014/main" id="{73469A46-EFCF-4E0B-9E69-2CB07F8BA35E}"/>
              </a:ext>
            </a:extLst>
          </p:cNvPr>
          <p:cNvPicPr>
            <a:picLocks noGrp="1" noChangeAspect="1"/>
          </p:cNvPicPr>
          <p:nvPr>
            <p:ph sz="half" idx="2"/>
          </p:nvPr>
        </p:nvPicPr>
        <p:blipFill>
          <a:blip r:embed="rId2"/>
          <a:stretch>
            <a:fillRect/>
          </a:stretch>
        </p:blipFill>
        <p:spPr>
          <a:xfrm>
            <a:off x="5781294" y="2691403"/>
            <a:ext cx="3106674" cy="2398737"/>
          </a:xfrm>
          <a:prstGeom prst="rect">
            <a:avLst/>
          </a:prstGeom>
        </p:spPr>
      </p:pic>
      <p:sp>
        <p:nvSpPr>
          <p:cNvPr id="6" name="Slide Number Placeholder 5">
            <a:extLst>
              <a:ext uri="{FF2B5EF4-FFF2-40B4-BE49-F238E27FC236}">
                <a16:creationId xmlns:a16="http://schemas.microsoft.com/office/drawing/2014/main" id="{3834517C-4A59-463F-9519-79405C35EFA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4A57023F-7A58-4EDC-898D-1AD82CF89CC5}" type="slidenum">
              <a:rPr lang="en-US" sz="1200" smtClean="0">
                <a:solidFill>
                  <a:schemeClr val="tx1">
                    <a:tint val="75000"/>
                  </a:schemeClr>
                </a:solidFill>
              </a:rPr>
              <a:pPr algn="r">
                <a:spcAft>
                  <a:spcPts val="600"/>
                </a:spcAft>
              </a:pPr>
              <a:t>6</a:t>
            </a:fld>
            <a:endParaRPr lang="en-US" sz="1200" dirty="0">
              <a:solidFill>
                <a:schemeClr val="tx1">
                  <a:tint val="75000"/>
                </a:schemeClr>
              </a:solidFill>
            </a:endParaRPr>
          </a:p>
        </p:txBody>
      </p:sp>
    </p:spTree>
    <p:extLst>
      <p:ext uri="{BB962C8B-B14F-4D97-AF65-F5344CB8AC3E}">
        <p14:creationId xmlns:p14="http://schemas.microsoft.com/office/powerpoint/2010/main" val="1184218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945f135-3911-44d3-8dd9-05b30a614f6e">
      <UserInfo>
        <DisplayName>Steve Lawton</DisplayName>
        <AccountId>72</AccountId>
        <AccountType/>
      </UserInfo>
      <UserInfo>
        <DisplayName>Mike Holt</DisplayName>
        <AccountId>78</AccountId>
        <AccountType/>
      </UserInfo>
      <UserInfo>
        <DisplayName>Joanne Bunce</DisplayName>
        <AccountId>75</AccountId>
        <AccountType/>
      </UserInfo>
      <UserInfo>
        <DisplayName>Dave Attwood</DisplayName>
        <AccountId>77</AccountId>
        <AccountType/>
      </UserInfo>
    </SharedWithUsers>
    <lcf76f155ced4ddcb4097134ff3c332f xmlns="bbd13f10-e184-4574-b228-ed9160c88e01">
      <Terms xmlns="http://schemas.microsoft.com/office/infopath/2007/PartnerControls"/>
    </lcf76f155ced4ddcb4097134ff3c332f>
    <TaxCatchAll xmlns="d945f135-3911-44d3-8dd9-05b30a614f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F4D3FED11AD9439B4CA5630629F297" ma:contentTypeVersion="15" ma:contentTypeDescription="Create a new document." ma:contentTypeScope="" ma:versionID="341c6fa48f3d6bb3c2dfc1733cedfc0f">
  <xsd:schema xmlns:xsd="http://www.w3.org/2001/XMLSchema" xmlns:xs="http://www.w3.org/2001/XMLSchema" xmlns:p="http://schemas.microsoft.com/office/2006/metadata/properties" xmlns:ns2="bbd13f10-e184-4574-b228-ed9160c88e01" xmlns:ns3="d945f135-3911-44d3-8dd9-05b30a614f6e" targetNamespace="http://schemas.microsoft.com/office/2006/metadata/properties" ma:root="true" ma:fieldsID="74555a29352bcc2aa0b4a5753db9f728" ns2:_="" ns3:_="">
    <xsd:import namespace="bbd13f10-e184-4574-b228-ed9160c88e01"/>
    <xsd:import namespace="d945f135-3911-44d3-8dd9-05b30a614f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13f10-e184-4574-b228-ed9160c88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09f1f20-a0ba-480c-90e9-43a20b7eebb1"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45f135-3911-44d3-8dd9-05b30a614f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5d6a44f-00dd-40c0-b9ec-5f4cb42780b9}" ma:internalName="TaxCatchAll" ma:showField="CatchAllData" ma:web="d945f135-3911-44d3-8dd9-05b30a61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C5268-0561-4C21-9437-1FEDD5387F8A}">
  <ds:schemaRefs>
    <ds:schemaRef ds:uri="http://purl.org/dc/dcmitype/"/>
    <ds:schemaRef ds:uri="http://schemas.microsoft.com/office/infopath/2007/PartnerControls"/>
    <ds:schemaRef ds:uri="http://purl.org/dc/elements/1.1/"/>
    <ds:schemaRef ds:uri="http://schemas.microsoft.com/office/2006/metadata/properties"/>
    <ds:schemaRef ds:uri="0b239a6a-6d8c-467f-b784-1b9a8458a138"/>
    <ds:schemaRef ds:uri="d945f135-3911-44d3-8dd9-05b30a614f6e"/>
    <ds:schemaRef ds:uri="http://purl.org/dc/terms/"/>
    <ds:schemaRef ds:uri="http://schemas.microsoft.com/office/2006/documentManagement/types"/>
    <ds:schemaRef ds:uri="http://schemas.openxmlformats.org/package/2006/metadata/core-properties"/>
    <ds:schemaRef ds:uri="http://www.w3.org/XML/1998/namespace"/>
    <ds:schemaRef ds:uri="bbd13f10-e184-4574-b228-ed9160c88e01"/>
  </ds:schemaRefs>
</ds:datastoreItem>
</file>

<file path=customXml/itemProps2.xml><?xml version="1.0" encoding="utf-8"?>
<ds:datastoreItem xmlns:ds="http://schemas.openxmlformats.org/officeDocument/2006/customXml" ds:itemID="{980D5BE6-B0FB-4CED-8205-6ED7D35D2948}">
  <ds:schemaRefs>
    <ds:schemaRef ds:uri="http://schemas.microsoft.com/sharepoint/v3/contenttype/forms"/>
  </ds:schemaRefs>
</ds:datastoreItem>
</file>

<file path=customXml/itemProps3.xml><?xml version="1.0" encoding="utf-8"?>
<ds:datastoreItem xmlns:ds="http://schemas.openxmlformats.org/officeDocument/2006/customXml" ds:itemID="{8ECD4C3F-6DCD-4339-A7B2-3D4C4859F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13f10-e184-4574-b228-ed9160c88e01"/>
    <ds:schemaRef ds:uri="d945f135-3911-44d3-8dd9-05b30a61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459</TotalTime>
  <Words>657</Words>
  <Application>Microsoft Office PowerPoint</Application>
  <PresentationFormat>On-screen Show (4:3)</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One World  Day 3 – Reducing Water Waste </vt:lpstr>
      <vt:lpstr>Only One Earth – Reduction of water Waste </vt:lpstr>
      <vt:lpstr>Snub the tub in favour of the shower  </vt:lpstr>
      <vt:lpstr>Other Bathroom Savings </vt:lpstr>
      <vt:lpstr>Kitchen Water Savings </vt:lpstr>
      <vt:lpstr>The detail and more information</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Jasen Adams</dc:creator>
  <cp:lastModifiedBy>Sarah Judkins</cp:lastModifiedBy>
  <cp:revision>34</cp:revision>
  <dcterms:created xsi:type="dcterms:W3CDTF">2019-04-02T18:21:18Z</dcterms:created>
  <dcterms:modified xsi:type="dcterms:W3CDTF">2022-05-31T15:47:04Z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0x01010020F4D3FED11AD9439B4CA5630629F297</vt:lpwstr>
  </property>
  <property fmtid="{D5CDD505-2E9C-101B-9397-08002B2CF9AE}" pid="3" name="MediaServiceImageTags">
    <vt:lpwstr/>
  </property>
</Properties>
</file>