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69" r:id="rId6"/>
    <p:sldId id="270" r:id="rId7"/>
    <p:sldId id="271" r:id="rId8"/>
    <p:sldId id="275"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47ECB-924B-40A8-860F-1346F27AD353}" v="3" dt="2022-05-31T13:12:05.809"/>
    <p1510:client id="{DB24B44A-E4D6-3B5A-94BD-DCC9A71E25DF}" v="15" dt="2022-06-06T08:17:14.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4660"/>
  </p:normalViewPr>
  <p:slideViewPr>
    <p:cSldViewPr snapToGrid="0">
      <p:cViewPr varScale="1">
        <p:scale>
          <a:sx n="88" d="100"/>
          <a:sy n="88"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udkins" userId="a9ae42f7-fb82-4422-ae8c-f00032bc1471" providerId="ADAL" clId="{46A47ECB-924B-40A8-860F-1346F27AD353}"/>
    <pc:docChg chg="undo custSel modSld">
      <pc:chgData name="Sarah Judkins" userId="a9ae42f7-fb82-4422-ae8c-f00032bc1471" providerId="ADAL" clId="{46A47ECB-924B-40A8-860F-1346F27AD353}" dt="2022-05-31T13:15:53.236" v="49" actId="21"/>
      <pc:docMkLst>
        <pc:docMk/>
      </pc:docMkLst>
      <pc:sldChg chg="addSp delSp modSp mod">
        <pc:chgData name="Sarah Judkins" userId="a9ae42f7-fb82-4422-ae8c-f00032bc1471" providerId="ADAL" clId="{46A47ECB-924B-40A8-860F-1346F27AD353}" dt="2022-05-31T13:15:08.962" v="41" actId="21"/>
        <pc:sldMkLst>
          <pc:docMk/>
          <pc:sldMk cId="1306483199" sldId="269"/>
        </pc:sldMkLst>
        <pc:spChg chg="mod">
          <ac:chgData name="Sarah Judkins" userId="a9ae42f7-fb82-4422-ae8c-f00032bc1471" providerId="ADAL" clId="{46A47ECB-924B-40A8-860F-1346F27AD353}" dt="2022-05-31T13:14:38.916" v="39" actId="26606"/>
          <ac:spMkLst>
            <pc:docMk/>
            <pc:sldMk cId="1306483199" sldId="269"/>
            <ac:spMk id="2" creationId="{DDC6720A-C9B5-45E1-9484-2DB953EA7514}"/>
          </ac:spMkLst>
        </pc:spChg>
        <pc:spChg chg="mod">
          <ac:chgData name="Sarah Judkins" userId="a9ae42f7-fb82-4422-ae8c-f00032bc1471" providerId="ADAL" clId="{46A47ECB-924B-40A8-860F-1346F27AD353}" dt="2022-05-31T13:14:38.916" v="39" actId="26606"/>
          <ac:spMkLst>
            <pc:docMk/>
            <pc:sldMk cId="1306483199" sldId="269"/>
            <ac:spMk id="3" creationId="{4DB31976-79B9-424E-B01A-F3C05AF49734}"/>
          </ac:spMkLst>
        </pc:spChg>
        <pc:spChg chg="del mod">
          <ac:chgData name="Sarah Judkins" userId="a9ae42f7-fb82-4422-ae8c-f00032bc1471" providerId="ADAL" clId="{46A47ECB-924B-40A8-860F-1346F27AD353}" dt="2022-05-31T13:15:08.962" v="41" actId="21"/>
          <ac:spMkLst>
            <pc:docMk/>
            <pc:sldMk cId="1306483199" sldId="269"/>
            <ac:spMk id="4" creationId="{FE9B467C-F6BA-4544-A0FA-F411FA1C6A25}"/>
          </ac:spMkLst>
        </pc:spChg>
        <pc:spChg chg="mod">
          <ac:chgData name="Sarah Judkins" userId="a9ae42f7-fb82-4422-ae8c-f00032bc1471" providerId="ADAL" clId="{46A47ECB-924B-40A8-860F-1346F27AD353}" dt="2022-05-31T13:14:38.916" v="39" actId="26606"/>
          <ac:spMkLst>
            <pc:docMk/>
            <pc:sldMk cId="1306483199" sldId="269"/>
            <ac:spMk id="5" creationId="{37B8FE32-5DAA-43A9-BC08-E06AF1E28808}"/>
          </ac:spMkLst>
        </pc:spChg>
        <pc:spChg chg="del">
          <ac:chgData name="Sarah Judkins" userId="a9ae42f7-fb82-4422-ae8c-f00032bc1471" providerId="ADAL" clId="{46A47ECB-924B-40A8-860F-1346F27AD353}" dt="2022-05-31T13:14:38.916" v="39" actId="26606"/>
          <ac:spMkLst>
            <pc:docMk/>
            <pc:sldMk cId="1306483199" sldId="269"/>
            <ac:spMk id="17" creationId="{201CC55D-ED54-4C5C-95E6-10947BD1103B}"/>
          </ac:spMkLst>
        </pc:spChg>
        <pc:spChg chg="del">
          <ac:chgData name="Sarah Judkins" userId="a9ae42f7-fb82-4422-ae8c-f00032bc1471" providerId="ADAL" clId="{46A47ECB-924B-40A8-860F-1346F27AD353}" dt="2022-05-31T13:14:38.916" v="39" actId="26606"/>
          <ac:spMkLst>
            <pc:docMk/>
            <pc:sldMk cId="1306483199" sldId="269"/>
            <ac:spMk id="18" creationId="{3873B707-463F-40B0-8227-E8CC6C67EB25}"/>
          </ac:spMkLst>
        </pc:spChg>
        <pc:spChg chg="del">
          <ac:chgData name="Sarah Judkins" userId="a9ae42f7-fb82-4422-ae8c-f00032bc1471" providerId="ADAL" clId="{46A47ECB-924B-40A8-860F-1346F27AD353}" dt="2022-05-31T13:14:38.916" v="39" actId="26606"/>
          <ac:spMkLst>
            <pc:docMk/>
            <pc:sldMk cId="1306483199" sldId="269"/>
            <ac:spMk id="20" creationId="{C13237C8-E62C-4F0D-A318-BD6FB6C2D138}"/>
          </ac:spMkLst>
        </pc:spChg>
        <pc:spChg chg="del">
          <ac:chgData name="Sarah Judkins" userId="a9ae42f7-fb82-4422-ae8c-f00032bc1471" providerId="ADAL" clId="{46A47ECB-924B-40A8-860F-1346F27AD353}" dt="2022-05-31T13:14:38.916" v="39" actId="26606"/>
          <ac:spMkLst>
            <pc:docMk/>
            <pc:sldMk cId="1306483199" sldId="269"/>
            <ac:spMk id="22" creationId="{19C9EAEA-39D0-4B0E-A0EB-51E7B26740B1}"/>
          </ac:spMkLst>
        </pc:spChg>
        <pc:spChg chg="add">
          <ac:chgData name="Sarah Judkins" userId="a9ae42f7-fb82-4422-ae8c-f00032bc1471" providerId="ADAL" clId="{46A47ECB-924B-40A8-860F-1346F27AD353}" dt="2022-05-31T13:14:38.916" v="39" actId="26606"/>
          <ac:spMkLst>
            <pc:docMk/>
            <pc:sldMk cId="1306483199" sldId="269"/>
            <ac:spMk id="27" creationId="{D1D34770-47A8-402C-AF23-2B653F2D88C1}"/>
          </ac:spMkLst>
        </pc:spChg>
        <pc:grpChg chg="del">
          <ac:chgData name="Sarah Judkins" userId="a9ae42f7-fb82-4422-ae8c-f00032bc1471" providerId="ADAL" clId="{46A47ECB-924B-40A8-860F-1346F27AD353}" dt="2022-05-31T13:14:38.916" v="39" actId="26606"/>
          <ac:grpSpMkLst>
            <pc:docMk/>
            <pc:sldMk cId="1306483199" sldId="269"/>
            <ac:grpSpMk id="19" creationId="{1DE889C7-FAD6-4397-98E2-05D503484459}"/>
          </ac:grpSpMkLst>
        </pc:grpChg>
        <pc:picChg chg="mod ord">
          <ac:chgData name="Sarah Judkins" userId="a9ae42f7-fb82-4422-ae8c-f00032bc1471" providerId="ADAL" clId="{46A47ECB-924B-40A8-860F-1346F27AD353}" dt="2022-05-31T13:14:46.929" v="40" actId="27614"/>
          <ac:picMkLst>
            <pc:docMk/>
            <pc:sldMk cId="1306483199" sldId="269"/>
            <ac:picMk id="7" creationId="{A9714070-FDB4-4B71-A279-5AAE99F84B48}"/>
          </ac:picMkLst>
        </pc:picChg>
      </pc:sldChg>
      <pc:sldChg chg="addSp delSp modSp mod setBg">
        <pc:chgData name="Sarah Judkins" userId="a9ae42f7-fb82-4422-ae8c-f00032bc1471" providerId="ADAL" clId="{46A47ECB-924B-40A8-860F-1346F27AD353}" dt="2022-05-31T13:15:31.537" v="44" actId="21"/>
        <pc:sldMkLst>
          <pc:docMk/>
          <pc:sldMk cId="612490178" sldId="270"/>
        </pc:sldMkLst>
        <pc:spChg chg="mod ord">
          <ac:chgData name="Sarah Judkins" userId="a9ae42f7-fb82-4422-ae8c-f00032bc1471" providerId="ADAL" clId="{46A47ECB-924B-40A8-860F-1346F27AD353}" dt="2022-05-31T13:13:44.274" v="32" actId="26606"/>
          <ac:spMkLst>
            <pc:docMk/>
            <pc:sldMk cId="612490178" sldId="270"/>
            <ac:spMk id="2" creationId="{3E05891F-95F4-42E3-8336-33E34E8C2DC8}"/>
          </ac:spMkLst>
        </pc:spChg>
        <pc:spChg chg="mod ord">
          <ac:chgData name="Sarah Judkins" userId="a9ae42f7-fb82-4422-ae8c-f00032bc1471" providerId="ADAL" clId="{46A47ECB-924B-40A8-860F-1346F27AD353}" dt="2022-05-31T13:14:25.838" v="38" actId="1076"/>
          <ac:spMkLst>
            <pc:docMk/>
            <pc:sldMk cId="612490178" sldId="270"/>
            <ac:spMk id="3" creationId="{B31BFA4F-5C19-4B59-A016-B47B7E0D5E88}"/>
          </ac:spMkLst>
        </pc:spChg>
        <pc:spChg chg="del mod">
          <ac:chgData name="Sarah Judkins" userId="a9ae42f7-fb82-4422-ae8c-f00032bc1471" providerId="ADAL" clId="{46A47ECB-924B-40A8-860F-1346F27AD353}" dt="2022-05-31T13:15:31.537" v="44" actId="21"/>
          <ac:spMkLst>
            <pc:docMk/>
            <pc:sldMk cId="612490178" sldId="270"/>
            <ac:spMk id="4" creationId="{5745B6FC-184C-4871-9FE7-A6358BD2DC1C}"/>
          </ac:spMkLst>
        </pc:spChg>
        <pc:spChg chg="mod">
          <ac:chgData name="Sarah Judkins" userId="a9ae42f7-fb82-4422-ae8c-f00032bc1471" providerId="ADAL" clId="{46A47ECB-924B-40A8-860F-1346F27AD353}" dt="2022-05-31T13:13:44.274" v="32" actId="26606"/>
          <ac:spMkLst>
            <pc:docMk/>
            <pc:sldMk cId="612490178" sldId="270"/>
            <ac:spMk id="5" creationId="{3143F726-3C08-4478-A4BC-4A73C9F1C426}"/>
          </ac:spMkLst>
        </pc:spChg>
        <pc:spChg chg="del">
          <ac:chgData name="Sarah Judkins" userId="a9ae42f7-fb82-4422-ae8c-f00032bc1471" providerId="ADAL" clId="{46A47ECB-924B-40A8-860F-1346F27AD353}" dt="2022-05-31T13:08:17.320" v="5"/>
          <ac:spMkLst>
            <pc:docMk/>
            <pc:sldMk cId="612490178" sldId="270"/>
            <ac:spMk id="6" creationId="{FA5197D6-C17F-4A16-A4C0-A3ABAD705CBA}"/>
          </ac:spMkLst>
        </pc:spChg>
        <pc:spChg chg="add del mod">
          <ac:chgData name="Sarah Judkins" userId="a9ae42f7-fb82-4422-ae8c-f00032bc1471" providerId="ADAL" clId="{46A47ECB-924B-40A8-860F-1346F27AD353}" dt="2022-05-31T13:15:24.030" v="43" actId="21"/>
          <ac:spMkLst>
            <pc:docMk/>
            <pc:sldMk cId="612490178" sldId="270"/>
            <ac:spMk id="9" creationId="{75E66515-4764-4E28-B166-52B4C853836E}"/>
          </ac:spMkLst>
        </pc:spChg>
        <pc:spChg chg="add del">
          <ac:chgData name="Sarah Judkins" userId="a9ae42f7-fb82-4422-ae8c-f00032bc1471" providerId="ADAL" clId="{46A47ECB-924B-40A8-860F-1346F27AD353}" dt="2022-05-31T13:13:44.274" v="32" actId="26606"/>
          <ac:spMkLst>
            <pc:docMk/>
            <pc:sldMk cId="612490178" sldId="270"/>
            <ac:spMk id="12" creationId="{3756B343-807D-456E-AA26-80E96B75D13B}"/>
          </ac:spMkLst>
        </pc:spChg>
        <pc:spChg chg="add del">
          <ac:chgData name="Sarah Judkins" userId="a9ae42f7-fb82-4422-ae8c-f00032bc1471" providerId="ADAL" clId="{46A47ECB-924B-40A8-860F-1346F27AD353}" dt="2022-05-31T13:13:44.274" v="32" actId="26606"/>
          <ac:spMkLst>
            <pc:docMk/>
            <pc:sldMk cId="612490178" sldId="270"/>
            <ac:spMk id="14" creationId="{08980754-6F4B-43C9-B9BE-127B6BED6586}"/>
          </ac:spMkLst>
        </pc:spChg>
        <pc:spChg chg="add del">
          <ac:chgData name="Sarah Judkins" userId="a9ae42f7-fb82-4422-ae8c-f00032bc1471" providerId="ADAL" clId="{46A47ECB-924B-40A8-860F-1346F27AD353}" dt="2022-05-31T13:13:44.274" v="32" actId="26606"/>
          <ac:spMkLst>
            <pc:docMk/>
            <pc:sldMk cId="612490178" sldId="270"/>
            <ac:spMk id="16" creationId="{2C1BBA94-3F40-40AA-8BB9-E69E25E537C1}"/>
          </ac:spMkLst>
        </pc:spChg>
        <pc:spChg chg="add del">
          <ac:chgData name="Sarah Judkins" userId="a9ae42f7-fb82-4422-ae8c-f00032bc1471" providerId="ADAL" clId="{46A47ECB-924B-40A8-860F-1346F27AD353}" dt="2022-05-31T13:13:44.274" v="32" actId="26606"/>
          <ac:spMkLst>
            <pc:docMk/>
            <pc:sldMk cId="612490178" sldId="270"/>
            <ac:spMk id="18" creationId="{169CC832-2974-4E8D-90ED-3E2941BA7336}"/>
          </ac:spMkLst>
        </pc:spChg>
        <pc:spChg chg="add del">
          <ac:chgData name="Sarah Judkins" userId="a9ae42f7-fb82-4422-ae8c-f00032bc1471" providerId="ADAL" clId="{46A47ECB-924B-40A8-860F-1346F27AD353}" dt="2022-05-31T13:13:44.274" v="32" actId="26606"/>
          <ac:spMkLst>
            <pc:docMk/>
            <pc:sldMk cId="612490178" sldId="270"/>
            <ac:spMk id="20" creationId="{55222F96-971A-4F90-B841-6BAB416C7AC1}"/>
          </ac:spMkLst>
        </pc:spChg>
        <pc:spChg chg="add">
          <ac:chgData name="Sarah Judkins" userId="a9ae42f7-fb82-4422-ae8c-f00032bc1471" providerId="ADAL" clId="{46A47ECB-924B-40A8-860F-1346F27AD353}" dt="2022-05-31T13:13:44.274" v="32" actId="26606"/>
          <ac:spMkLst>
            <pc:docMk/>
            <pc:sldMk cId="612490178" sldId="270"/>
            <ac:spMk id="25" creationId="{04812C46-200A-4DEB-A05E-3ED6C68C2387}"/>
          </ac:spMkLst>
        </pc:spChg>
        <pc:spChg chg="add">
          <ac:chgData name="Sarah Judkins" userId="a9ae42f7-fb82-4422-ae8c-f00032bc1471" providerId="ADAL" clId="{46A47ECB-924B-40A8-860F-1346F27AD353}" dt="2022-05-31T13:13:44.274" v="32" actId="26606"/>
          <ac:spMkLst>
            <pc:docMk/>
            <pc:sldMk cId="612490178" sldId="270"/>
            <ac:spMk id="27" creationId="{D1EA859B-E555-4109-94F3-6700E046E008}"/>
          </ac:spMkLst>
        </pc:spChg>
        <pc:picChg chg="add del mod">
          <ac:chgData name="Sarah Judkins" userId="a9ae42f7-fb82-4422-ae8c-f00032bc1471" providerId="ADAL" clId="{46A47ECB-924B-40A8-860F-1346F27AD353}" dt="2022-05-31T13:15:24.030" v="43" actId="21"/>
          <ac:picMkLst>
            <pc:docMk/>
            <pc:sldMk cId="612490178" sldId="270"/>
            <ac:picMk id="7" creationId="{D33E72EC-1BC5-4E15-B635-B2B9EDD7E6C2}"/>
          </ac:picMkLst>
        </pc:picChg>
      </pc:sldChg>
      <pc:sldChg chg="addSp delSp modSp mod setBg">
        <pc:chgData name="Sarah Judkins" userId="a9ae42f7-fb82-4422-ae8c-f00032bc1471" providerId="ADAL" clId="{46A47ECB-924B-40A8-860F-1346F27AD353}" dt="2022-05-31T13:15:40.544" v="46" actId="21"/>
        <pc:sldMkLst>
          <pc:docMk/>
          <pc:sldMk cId="136489473" sldId="271"/>
        </pc:sldMkLst>
        <pc:spChg chg="mod">
          <ac:chgData name="Sarah Judkins" userId="a9ae42f7-fb82-4422-ae8c-f00032bc1471" providerId="ADAL" clId="{46A47ECB-924B-40A8-860F-1346F27AD353}" dt="2022-05-31T13:10:32.627" v="12" actId="26606"/>
          <ac:spMkLst>
            <pc:docMk/>
            <pc:sldMk cId="136489473" sldId="271"/>
            <ac:spMk id="2" creationId="{0DE1B721-18FC-40B3-90D6-40ED51ACD5C3}"/>
          </ac:spMkLst>
        </pc:spChg>
        <pc:spChg chg="del mod">
          <ac:chgData name="Sarah Judkins" userId="a9ae42f7-fb82-4422-ae8c-f00032bc1471" providerId="ADAL" clId="{46A47ECB-924B-40A8-860F-1346F27AD353}" dt="2022-05-31T13:15:40.544" v="46" actId="21"/>
          <ac:spMkLst>
            <pc:docMk/>
            <pc:sldMk cId="136489473" sldId="271"/>
            <ac:spMk id="4" creationId="{67337BAE-F549-4164-923A-6379A88DDC23}"/>
          </ac:spMkLst>
        </pc:spChg>
        <pc:spChg chg="mod">
          <ac:chgData name="Sarah Judkins" userId="a9ae42f7-fb82-4422-ae8c-f00032bc1471" providerId="ADAL" clId="{46A47ECB-924B-40A8-860F-1346F27AD353}" dt="2022-05-31T13:10:32.627" v="12" actId="26606"/>
          <ac:spMkLst>
            <pc:docMk/>
            <pc:sldMk cId="136489473" sldId="271"/>
            <ac:spMk id="5" creationId="{AFE8D5B9-7164-44FF-A062-159AB8B7749F}"/>
          </ac:spMkLst>
        </pc:spChg>
        <pc:spChg chg="mod">
          <ac:chgData name="Sarah Judkins" userId="a9ae42f7-fb82-4422-ae8c-f00032bc1471" providerId="ADAL" clId="{46A47ECB-924B-40A8-860F-1346F27AD353}" dt="2022-05-31T13:11:22.759" v="22" actId="20577"/>
          <ac:spMkLst>
            <pc:docMk/>
            <pc:sldMk cId="136489473" sldId="271"/>
            <ac:spMk id="6" creationId="{80E79D0C-199E-4F4C-844A-67E638297476}"/>
          </ac:spMkLst>
        </pc:spChg>
        <pc:spChg chg="del">
          <ac:chgData name="Sarah Judkins" userId="a9ae42f7-fb82-4422-ae8c-f00032bc1471" providerId="ADAL" clId="{46A47ECB-924B-40A8-860F-1346F27AD353}" dt="2022-05-31T13:09:45.446" v="9"/>
          <ac:spMkLst>
            <pc:docMk/>
            <pc:sldMk cId="136489473" sldId="271"/>
            <ac:spMk id="7" creationId="{06AC7234-6111-48B1-B39A-97EFF2A46169}"/>
          </ac:spMkLst>
        </pc:spChg>
        <pc:spChg chg="add del">
          <ac:chgData name="Sarah Judkins" userId="a9ae42f7-fb82-4422-ae8c-f00032bc1471" providerId="ADAL" clId="{46A47ECB-924B-40A8-860F-1346F27AD353}" dt="2022-05-31T13:10:32.627" v="12" actId="26606"/>
          <ac:spMkLst>
            <pc:docMk/>
            <pc:sldMk cId="136489473" sldId="271"/>
            <ac:spMk id="11" creationId="{6EFC920F-B85A-4068-BD93-41064EDE93D3}"/>
          </ac:spMkLst>
        </pc:spChg>
        <pc:spChg chg="add del">
          <ac:chgData name="Sarah Judkins" userId="a9ae42f7-fb82-4422-ae8c-f00032bc1471" providerId="ADAL" clId="{46A47ECB-924B-40A8-860F-1346F27AD353}" dt="2022-05-31T13:10:32.627" v="12" actId="26606"/>
          <ac:spMkLst>
            <pc:docMk/>
            <pc:sldMk cId="136489473" sldId="271"/>
            <ac:spMk id="17" creationId="{CBC4F608-B4B8-48C3-9572-C0F061B1CD99}"/>
          </ac:spMkLst>
        </pc:spChg>
        <pc:spChg chg="add del">
          <ac:chgData name="Sarah Judkins" userId="a9ae42f7-fb82-4422-ae8c-f00032bc1471" providerId="ADAL" clId="{46A47ECB-924B-40A8-860F-1346F27AD353}" dt="2022-05-31T13:10:32.627" v="12" actId="26606"/>
          <ac:spMkLst>
            <pc:docMk/>
            <pc:sldMk cId="136489473" sldId="271"/>
            <ac:spMk id="19" creationId="{1382A32C-5B0C-4B1C-A074-76C6DBCC9F87}"/>
          </ac:spMkLst>
        </pc:spChg>
        <pc:spChg chg="add">
          <ac:chgData name="Sarah Judkins" userId="a9ae42f7-fb82-4422-ae8c-f00032bc1471" providerId="ADAL" clId="{46A47ECB-924B-40A8-860F-1346F27AD353}" dt="2022-05-31T13:10:32.627" v="12" actId="26606"/>
          <ac:spMkLst>
            <pc:docMk/>
            <pc:sldMk cId="136489473" sldId="271"/>
            <ac:spMk id="24" creationId="{04812C46-200A-4DEB-A05E-3ED6C68C2387}"/>
          </ac:spMkLst>
        </pc:spChg>
        <pc:spChg chg="add">
          <ac:chgData name="Sarah Judkins" userId="a9ae42f7-fb82-4422-ae8c-f00032bc1471" providerId="ADAL" clId="{46A47ECB-924B-40A8-860F-1346F27AD353}" dt="2022-05-31T13:10:32.627" v="12" actId="26606"/>
          <ac:spMkLst>
            <pc:docMk/>
            <pc:sldMk cId="136489473" sldId="271"/>
            <ac:spMk id="26" creationId="{D1EA859B-E555-4109-94F3-6700E046E008}"/>
          </ac:spMkLst>
        </pc:spChg>
        <pc:grpChg chg="add del">
          <ac:chgData name="Sarah Judkins" userId="a9ae42f7-fb82-4422-ae8c-f00032bc1471" providerId="ADAL" clId="{46A47ECB-924B-40A8-860F-1346F27AD353}" dt="2022-05-31T13:10:32.627" v="12" actId="26606"/>
          <ac:grpSpMkLst>
            <pc:docMk/>
            <pc:sldMk cId="136489473" sldId="271"/>
            <ac:grpSpMk id="13" creationId="{1C559108-BBAE-426C-8564-051D2BA6DDC8}"/>
          </ac:grpSpMkLst>
        </pc:grpChg>
        <pc:picChg chg="add mod ord">
          <ac:chgData name="Sarah Judkins" userId="a9ae42f7-fb82-4422-ae8c-f00032bc1471" providerId="ADAL" clId="{46A47ECB-924B-40A8-860F-1346F27AD353}" dt="2022-05-31T13:10:32.627" v="12" actId="26606"/>
          <ac:picMkLst>
            <pc:docMk/>
            <pc:sldMk cId="136489473" sldId="271"/>
            <ac:picMk id="3" creationId="{482B2061-6AEA-4DCC-B59D-E2B01FD067E8}"/>
          </ac:picMkLst>
        </pc:picChg>
      </pc:sldChg>
      <pc:sldChg chg="addSp delSp modSp mod setBg">
        <pc:chgData name="Sarah Judkins" userId="a9ae42f7-fb82-4422-ae8c-f00032bc1471" providerId="ADAL" clId="{46A47ECB-924B-40A8-860F-1346F27AD353}" dt="2022-05-31T13:15:53.236" v="49" actId="21"/>
        <pc:sldMkLst>
          <pc:docMk/>
          <pc:sldMk cId="3036988437" sldId="275"/>
        </pc:sldMkLst>
        <pc:spChg chg="mod">
          <ac:chgData name="Sarah Judkins" userId="a9ae42f7-fb82-4422-ae8c-f00032bc1471" providerId="ADAL" clId="{46A47ECB-924B-40A8-860F-1346F27AD353}" dt="2022-05-31T13:12:16.609" v="24" actId="26606"/>
          <ac:spMkLst>
            <pc:docMk/>
            <pc:sldMk cId="3036988437" sldId="275"/>
            <ac:spMk id="2" creationId="{B93CC479-3A75-4801-9706-78DE1823C202}"/>
          </ac:spMkLst>
        </pc:spChg>
        <pc:spChg chg="mod">
          <ac:chgData name="Sarah Judkins" userId="a9ae42f7-fb82-4422-ae8c-f00032bc1471" providerId="ADAL" clId="{46A47ECB-924B-40A8-860F-1346F27AD353}" dt="2022-05-31T13:12:54.249" v="29" actId="33524"/>
          <ac:spMkLst>
            <pc:docMk/>
            <pc:sldMk cId="3036988437" sldId="275"/>
            <ac:spMk id="3" creationId="{4683AC92-F212-4DB2-A52D-BEF455CC248B}"/>
          </ac:spMkLst>
        </pc:spChg>
        <pc:spChg chg="del">
          <ac:chgData name="Sarah Judkins" userId="a9ae42f7-fb82-4422-ae8c-f00032bc1471" providerId="ADAL" clId="{46A47ECB-924B-40A8-860F-1346F27AD353}" dt="2022-05-31T13:12:05.809" v="23"/>
          <ac:spMkLst>
            <pc:docMk/>
            <pc:sldMk cId="3036988437" sldId="275"/>
            <ac:spMk id="4" creationId="{4A2DBC43-8B88-434F-BE37-56E9BE10E2A3}"/>
          </ac:spMkLst>
        </pc:spChg>
        <pc:spChg chg="del mod">
          <ac:chgData name="Sarah Judkins" userId="a9ae42f7-fb82-4422-ae8c-f00032bc1471" providerId="ADAL" clId="{46A47ECB-924B-40A8-860F-1346F27AD353}" dt="2022-05-31T13:15:53.236" v="49" actId="21"/>
          <ac:spMkLst>
            <pc:docMk/>
            <pc:sldMk cId="3036988437" sldId="275"/>
            <ac:spMk id="5" creationId="{EEDB6187-65C2-42B6-BC41-04D80BED62EF}"/>
          </ac:spMkLst>
        </pc:spChg>
        <pc:spChg chg="mod">
          <ac:chgData name="Sarah Judkins" userId="a9ae42f7-fb82-4422-ae8c-f00032bc1471" providerId="ADAL" clId="{46A47ECB-924B-40A8-860F-1346F27AD353}" dt="2022-05-31T13:12:16.609" v="24" actId="26606"/>
          <ac:spMkLst>
            <pc:docMk/>
            <pc:sldMk cId="3036988437" sldId="275"/>
            <ac:spMk id="6" creationId="{28FB7845-37DA-465C-8B12-B19448C6FFF6}"/>
          </ac:spMkLst>
        </pc:spChg>
        <pc:spChg chg="add">
          <ac:chgData name="Sarah Judkins" userId="a9ae42f7-fb82-4422-ae8c-f00032bc1471" providerId="ADAL" clId="{46A47ECB-924B-40A8-860F-1346F27AD353}" dt="2022-05-31T13:12:16.609" v="24" actId="26606"/>
          <ac:spMkLst>
            <pc:docMk/>
            <pc:sldMk cId="3036988437" sldId="275"/>
            <ac:spMk id="12" creationId="{04812C46-200A-4DEB-A05E-3ED6C68C2387}"/>
          </ac:spMkLst>
        </pc:spChg>
        <pc:spChg chg="add">
          <ac:chgData name="Sarah Judkins" userId="a9ae42f7-fb82-4422-ae8c-f00032bc1471" providerId="ADAL" clId="{46A47ECB-924B-40A8-860F-1346F27AD353}" dt="2022-05-31T13:12:16.609" v="24" actId="26606"/>
          <ac:spMkLst>
            <pc:docMk/>
            <pc:sldMk cId="3036988437" sldId="275"/>
            <ac:spMk id="14" creationId="{D1EA859B-E555-4109-94F3-6700E046E008}"/>
          </ac:spMkLst>
        </pc:spChg>
        <pc:picChg chg="add mod ord">
          <ac:chgData name="Sarah Judkins" userId="a9ae42f7-fb82-4422-ae8c-f00032bc1471" providerId="ADAL" clId="{46A47ECB-924B-40A8-860F-1346F27AD353}" dt="2022-05-31T13:12:16.609" v="24" actId="26606"/>
          <ac:picMkLst>
            <pc:docMk/>
            <pc:sldMk cId="3036988437" sldId="275"/>
            <ac:picMk id="7" creationId="{73DB9CFB-38AE-44B0-9463-451891B6838D}"/>
          </ac:picMkLst>
        </pc:picChg>
      </pc:sldChg>
    </pc:docChg>
  </pc:docChgLst>
  <pc:docChgLst>
    <pc:chgData name="Steve Lawton" userId="S::stevelawton@ftxlog.com::ab0563b2-81f3-46f3-9953-e7a3e3df4c65" providerId="AD" clId="Web-{DB24B44A-E4D6-3B5A-94BD-DCC9A71E25DF}"/>
    <pc:docChg chg="modSld">
      <pc:chgData name="Steve Lawton" userId="S::stevelawton@ftxlog.com::ab0563b2-81f3-46f3-9953-e7a3e3df4c65" providerId="AD" clId="Web-{DB24B44A-E4D6-3B5A-94BD-DCC9A71E25DF}" dt="2022-06-06T08:17:14.360" v="13" actId="20577"/>
      <pc:docMkLst>
        <pc:docMk/>
      </pc:docMkLst>
      <pc:sldChg chg="modSp">
        <pc:chgData name="Steve Lawton" userId="S::stevelawton@ftxlog.com::ab0563b2-81f3-46f3-9953-e7a3e3df4c65" providerId="AD" clId="Web-{DB24B44A-E4D6-3B5A-94BD-DCC9A71E25DF}" dt="2022-06-06T08:15:12.306" v="1" actId="20577"/>
        <pc:sldMkLst>
          <pc:docMk/>
          <pc:sldMk cId="612490178" sldId="270"/>
        </pc:sldMkLst>
        <pc:spChg chg="mod">
          <ac:chgData name="Steve Lawton" userId="S::stevelawton@ftxlog.com::ab0563b2-81f3-46f3-9953-e7a3e3df4c65" providerId="AD" clId="Web-{DB24B44A-E4D6-3B5A-94BD-DCC9A71E25DF}" dt="2022-06-06T08:15:12.306" v="1" actId="20577"/>
          <ac:spMkLst>
            <pc:docMk/>
            <pc:sldMk cId="612490178" sldId="270"/>
            <ac:spMk id="3" creationId="{B31BFA4F-5C19-4B59-A016-B47B7E0D5E88}"/>
          </ac:spMkLst>
        </pc:spChg>
      </pc:sldChg>
      <pc:sldChg chg="modSp">
        <pc:chgData name="Steve Lawton" userId="S::stevelawton@ftxlog.com::ab0563b2-81f3-46f3-9953-e7a3e3df4c65" providerId="AD" clId="Web-{DB24B44A-E4D6-3B5A-94BD-DCC9A71E25DF}" dt="2022-06-06T08:16:28.170" v="9" actId="20577"/>
        <pc:sldMkLst>
          <pc:docMk/>
          <pc:sldMk cId="136489473" sldId="271"/>
        </pc:sldMkLst>
        <pc:spChg chg="mod">
          <ac:chgData name="Steve Lawton" userId="S::stevelawton@ftxlog.com::ab0563b2-81f3-46f3-9953-e7a3e3df4c65" providerId="AD" clId="Web-{DB24B44A-E4D6-3B5A-94BD-DCC9A71E25DF}" dt="2022-06-06T08:16:28.170" v="9" actId="20577"/>
          <ac:spMkLst>
            <pc:docMk/>
            <pc:sldMk cId="136489473" sldId="271"/>
            <ac:spMk id="6" creationId="{80E79D0C-199E-4F4C-844A-67E638297476}"/>
          </ac:spMkLst>
        </pc:spChg>
      </pc:sldChg>
      <pc:sldChg chg="modSp">
        <pc:chgData name="Steve Lawton" userId="S::stevelawton@ftxlog.com::ab0563b2-81f3-46f3-9953-e7a3e3df4c65" providerId="AD" clId="Web-{DB24B44A-E4D6-3B5A-94BD-DCC9A71E25DF}" dt="2022-06-06T08:17:14.360" v="13" actId="20577"/>
        <pc:sldMkLst>
          <pc:docMk/>
          <pc:sldMk cId="3036988437" sldId="275"/>
        </pc:sldMkLst>
        <pc:spChg chg="mod">
          <ac:chgData name="Steve Lawton" userId="S::stevelawton@ftxlog.com::ab0563b2-81f3-46f3-9953-e7a3e3df4c65" providerId="AD" clId="Web-{DB24B44A-E4D6-3B5A-94BD-DCC9A71E25DF}" dt="2022-06-06T08:17:14.360" v="13" actId="20577"/>
          <ac:spMkLst>
            <pc:docMk/>
            <pc:sldMk cId="3036988437" sldId="275"/>
            <ac:spMk id="3" creationId="{4683AC92-F212-4DB2-A52D-BEF455CC24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DF4D4-8C45-4728-9B95-3020DA4D7050}" type="datetimeFigureOut">
              <a:rPr lang="en-US" smtClean="0"/>
              <a:t>6/6/2022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3A27A-BEC6-4F01-BD10-FFEEA5BAAA70}" type="slidenum">
              <a:rPr lang="en-US" smtClean="0"/>
              <a:t>‹#›</a:t>
            </a:fld>
            <a:endParaRPr lang="en-US" dirty="0"/>
          </a:p>
        </p:txBody>
      </p:sp>
    </p:spTree>
    <p:extLst>
      <p:ext uri="{BB962C8B-B14F-4D97-AF65-F5344CB8AC3E}">
        <p14:creationId xmlns:p14="http://schemas.microsoft.com/office/powerpoint/2010/main" val="388619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180297" y="3381099"/>
            <a:ext cx="3202805" cy="1752508"/>
          </a:xfrm>
        </p:spPr>
        <p:txBody>
          <a:bodyPr anchor="b">
            <a:normAutofit/>
          </a:bodyPr>
          <a:lstStyle>
            <a:lvl1pPr algn="l">
              <a:defRPr sz="3600">
                <a:solidFill>
                  <a:schemeClr val="bg1"/>
                </a:solidFill>
              </a:defRPr>
            </a:lvl1pPr>
          </a:lstStyle>
          <a:p>
            <a:r>
              <a:rPr lang="en-US"/>
              <a:t>Click to edit Master title style</a:t>
            </a:r>
          </a:p>
        </p:txBody>
      </p:sp>
      <p:sp>
        <p:nvSpPr>
          <p:cNvPr id="9" name="Subtitle 2"/>
          <p:cNvSpPr>
            <a:spLocks noGrp="1"/>
          </p:cNvSpPr>
          <p:nvPr>
            <p:ph type="subTitle" idx="1"/>
          </p:nvPr>
        </p:nvSpPr>
        <p:spPr>
          <a:xfrm>
            <a:off x="180297" y="5133607"/>
            <a:ext cx="3202805" cy="471261"/>
          </a:xfrm>
        </p:spPr>
        <p:txBody>
          <a:bodyPr>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2284" y="1823334"/>
            <a:ext cx="1537767" cy="852133"/>
          </a:xfrm>
          <a:prstGeom prst="rect">
            <a:avLst/>
          </a:prstGeom>
        </p:spPr>
      </p:pic>
      <p:sp>
        <p:nvSpPr>
          <p:cNvPr id="11" name="TextBox 10"/>
          <p:cNvSpPr txBox="1"/>
          <p:nvPr userDrawn="1"/>
        </p:nvSpPr>
        <p:spPr>
          <a:xfrm>
            <a:off x="7414661" y="6668576"/>
            <a:ext cx="1729339" cy="184666"/>
          </a:xfrm>
          <a:prstGeom prst="rect">
            <a:avLst/>
          </a:prstGeom>
          <a:noFill/>
        </p:spPr>
        <p:txBody>
          <a:bodyPr wrap="square"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85000"/>
                  </a:schemeClr>
                </a:solidFill>
                <a:effectLst/>
                <a:latin typeface="Arial" panose="020B0604020202020204" pitchFamily="34" charset="0"/>
                <a:ea typeface="+mn-ea"/>
                <a:cs typeface="Arial" panose="020B0604020202020204" pitchFamily="34" charset="0"/>
              </a:rPr>
              <a:t>©2019 KBR Inc. All Rights Reserved. </a:t>
            </a:r>
            <a:endParaRPr lang="en-US" sz="6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57E41B6-274B-4A38-9062-B74F9940CC46}"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42845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3A6522-F1BD-44A0-A5BC-68CE3270E305}"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13112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85681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3662457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53742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054712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343497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0558C42-A880-47DD-A3D9-AF27D5BFA9DD}"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2649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1593BB8-0170-49D1-B495-6C553831DE27}" type="datetime1">
              <a:rPr lang="en-US" smtClean="0"/>
              <a:t>6/6/2022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35023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0040B74-121C-4E6C-A7CF-B041A1108388}" type="datetime1">
              <a:rPr lang="en-US" smtClean="0"/>
              <a:t>6/6/2022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4257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7C93FB-5C0D-4218-B924-6A3154D3245F}" type="datetime1">
              <a:rPr lang="en-US" smtClean="0"/>
              <a:t>6/6/2022</a:t>
            </a:fld>
            <a:endParaRPr lang="en-US" dirty="0"/>
          </a:p>
        </p:txBody>
      </p:sp>
      <p:sp>
        <p:nvSpPr>
          <p:cNvPr id="8" name="Footer Placeholder 7"/>
          <p:cNvSpPr>
            <a:spLocks noGrp="1"/>
          </p:cNvSpPr>
          <p:nvPr>
            <p:ph type="ftr" sz="quarter" idx="11"/>
          </p:nvPr>
        </p:nvSpPr>
        <p:spPr/>
        <p:txBody>
          <a:bodyPr/>
          <a:lstStyle/>
          <a:p>
            <a:r>
              <a:rPr lang="en-US" dirty="0"/>
              <a:t>|    Presentation Text    |   Additional Text</a:t>
            </a:r>
          </a:p>
        </p:txBody>
      </p:sp>
      <p:sp>
        <p:nvSpPr>
          <p:cNvPr id="9" name="Slide Number Placeholder 8"/>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19206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64DC0A-77C1-45C3-96DF-C1B279398A2B}" type="datetime1">
              <a:rPr lang="en-US" smtClean="0"/>
              <a:t>6/6/2022</a:t>
            </a:fld>
            <a:endParaRPr lang="en-US" dirty="0"/>
          </a:p>
        </p:txBody>
      </p:sp>
      <p:sp>
        <p:nvSpPr>
          <p:cNvPr id="4" name="Footer Placeholder 3"/>
          <p:cNvSpPr>
            <a:spLocks noGrp="1"/>
          </p:cNvSpPr>
          <p:nvPr>
            <p:ph type="ftr" sz="quarter" idx="11"/>
          </p:nvPr>
        </p:nvSpPr>
        <p:spPr/>
        <p:txBody>
          <a:bodyPr/>
          <a:lstStyle/>
          <a:p>
            <a:r>
              <a:rPr lang="en-US" dirty="0"/>
              <a:t>|    Presentation Text    |   Additional Text</a:t>
            </a:r>
          </a:p>
        </p:txBody>
      </p:sp>
      <p:sp>
        <p:nvSpPr>
          <p:cNvPr id="5" name="Slide Number Placeholder 4"/>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133986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E417E25-8971-4C1E-925D-025D1AF8824B}" type="datetime1">
              <a:rPr lang="en-US" smtClean="0"/>
              <a:t>6/6/2022</a:t>
            </a:fld>
            <a:endParaRPr lang="en-US" dirty="0"/>
          </a:p>
        </p:txBody>
      </p:sp>
      <p:sp>
        <p:nvSpPr>
          <p:cNvPr id="3" name="Footer Placeholder 2"/>
          <p:cNvSpPr>
            <a:spLocks noGrp="1"/>
          </p:cNvSpPr>
          <p:nvPr>
            <p:ph type="ftr" sz="quarter" idx="11"/>
          </p:nvPr>
        </p:nvSpPr>
        <p:spPr/>
        <p:txBody>
          <a:bodyPr/>
          <a:lstStyle/>
          <a:p>
            <a:r>
              <a:rPr lang="en-US" dirty="0"/>
              <a:t>|    Presentation Text    |   Additional Text</a:t>
            </a:r>
          </a:p>
        </p:txBody>
      </p:sp>
      <p:sp>
        <p:nvSpPr>
          <p:cNvPr id="4" name="Slide Number Placeholder 3"/>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5874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9E75765-9E00-4890-ADBB-998FD0E2F583}" type="datetime1">
              <a:rPr lang="en-US" smtClean="0"/>
              <a:t>6/6/2022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82754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699BE2-F754-407A-8773-ECF77CFC1B54}" type="datetime1">
              <a:rPr lang="en-US" smtClean="0"/>
              <a:t>6/6/2022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39955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0665" y="6183313"/>
            <a:ext cx="1029370" cy="570412"/>
          </a:xfrm>
          <a:prstGeom prst="rect">
            <a:avLst/>
          </a:prstGeom>
        </p:spPr>
      </p:pic>
      <p:grpSp>
        <p:nvGrpSpPr>
          <p:cNvPr id="8" name="Group 7"/>
          <p:cNvGrpSpPr/>
          <p:nvPr userDrawn="1"/>
        </p:nvGrpSpPr>
        <p:grpSpPr>
          <a:xfrm>
            <a:off x="5614133" y="6176963"/>
            <a:ext cx="2030083" cy="694263"/>
            <a:chOff x="6609448" y="4877301"/>
            <a:chExt cx="2070100" cy="707948"/>
          </a:xfrm>
          <a:solidFill>
            <a:srgbClr val="A2C7E2">
              <a:alpha val="23000"/>
            </a:srgbClr>
          </a:solidFill>
        </p:grpSpPr>
        <p:sp>
          <p:nvSpPr>
            <p:cNvPr id="9" name="Rectangle 5"/>
            <p:cNvSpPr>
              <a:spLocks noChangeArrowheads="1"/>
            </p:cNvSpPr>
            <p:nvPr userDrawn="1"/>
          </p:nvSpPr>
          <p:spPr bwMode="auto">
            <a:xfrm>
              <a:off x="7036486" y="4877301"/>
              <a:ext cx="290513" cy="29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userDrawn="1"/>
          </p:nvSpPr>
          <p:spPr bwMode="auto">
            <a:xfrm>
              <a:off x="6609448" y="5170989"/>
              <a:ext cx="427038"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userDrawn="1"/>
          </p:nvSpPr>
          <p:spPr bwMode="auto">
            <a:xfrm>
              <a:off x="7368273" y="5253539"/>
              <a:ext cx="2190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userDrawn="1"/>
          </p:nvSpPr>
          <p:spPr bwMode="auto">
            <a:xfrm>
              <a:off x="7587348" y="5432926"/>
              <a:ext cx="25558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auto">
            <a:xfrm>
              <a:off x="7873098" y="5432926"/>
              <a:ext cx="18573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userDrawn="1"/>
          </p:nvSpPr>
          <p:spPr bwMode="auto">
            <a:xfrm>
              <a:off x="8012798" y="5178926"/>
              <a:ext cx="79375"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
            <p:cNvSpPr>
              <a:spLocks noChangeArrowheads="1"/>
            </p:cNvSpPr>
            <p:nvPr userDrawn="1"/>
          </p:nvSpPr>
          <p:spPr bwMode="auto">
            <a:xfrm>
              <a:off x="8314423" y="5490076"/>
              <a:ext cx="106363" cy="95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userDrawn="1"/>
          </p:nvSpPr>
          <p:spPr bwMode="auto">
            <a:xfrm>
              <a:off x="8133448" y="5277351"/>
              <a:ext cx="180975" cy="182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userDrawn="1"/>
          </p:nvSpPr>
          <p:spPr bwMode="auto">
            <a:xfrm>
              <a:off x="8495398" y="5223376"/>
              <a:ext cx="184150" cy="17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6"/>
          <p:cNvSpPr/>
          <p:nvPr userDrawn="1"/>
        </p:nvSpPr>
        <p:spPr>
          <a:xfrm>
            <a:off x="0" y="6445248"/>
            <a:ext cx="5497372" cy="412752"/>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sp>
        <p:nvSpPr>
          <p:cNvPr id="2" name="Title Placeholder 1"/>
          <p:cNvSpPr>
            <a:spLocks noGrp="1"/>
          </p:cNvSpPr>
          <p:nvPr>
            <p:ph type="title"/>
          </p:nvPr>
        </p:nvSpPr>
        <p:spPr>
          <a:xfrm>
            <a:off x="0" y="0"/>
            <a:ext cx="9144000" cy="6434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0007" y="95315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8019" y="6451325"/>
            <a:ext cx="3171670" cy="365125"/>
          </a:xfrm>
          <a:prstGeom prst="rect">
            <a:avLst/>
          </a:prstGeom>
        </p:spPr>
        <p:txBody>
          <a:bodyPr vert="horz" lIns="91440" tIns="45720" rIns="91440" bIns="45720" rtlCol="0" anchor="ctr"/>
          <a:lstStyle>
            <a:lvl1pPr algn="l">
              <a:defRPr sz="1000">
                <a:solidFill>
                  <a:schemeClr val="bg1"/>
                </a:solidFill>
              </a:defRPr>
            </a:lvl1pPr>
          </a:lstStyle>
          <a:p>
            <a:r>
              <a:rPr lang="en-US" dirty="0"/>
              <a:t>|    Presentation Text    |   Additional Text</a:t>
            </a:r>
          </a:p>
        </p:txBody>
      </p:sp>
      <p:sp>
        <p:nvSpPr>
          <p:cNvPr id="6" name="Slide Number Placeholder 5"/>
          <p:cNvSpPr>
            <a:spLocks noGrp="1"/>
          </p:cNvSpPr>
          <p:nvPr>
            <p:ph type="sldNum" sz="quarter" idx="4"/>
          </p:nvPr>
        </p:nvSpPr>
        <p:spPr>
          <a:xfrm>
            <a:off x="200008" y="6459434"/>
            <a:ext cx="361938" cy="365125"/>
          </a:xfrm>
          <a:prstGeom prst="rect">
            <a:avLst/>
          </a:prstGeom>
        </p:spPr>
        <p:txBody>
          <a:bodyPr vert="horz" lIns="91440" tIns="45720" rIns="91440" bIns="45720" rtlCol="0" anchor="ctr"/>
          <a:lstStyle>
            <a:lvl1pPr algn="l">
              <a:defRPr sz="1000">
                <a:solidFill>
                  <a:schemeClr val="bg1"/>
                </a:solidFill>
              </a:defRPr>
            </a:lvl1pPr>
          </a:lstStyle>
          <a:p>
            <a:fld id="{4A57023F-7A58-4EDC-898D-1AD82CF89CC5}" type="slidenum">
              <a:rPr lang="en-US" smtClean="0"/>
              <a:pPr/>
              <a:t>‹#›</a:t>
            </a:fld>
            <a:endParaRPr lang="en-US" dirty="0"/>
          </a:p>
        </p:txBody>
      </p:sp>
      <p:sp>
        <p:nvSpPr>
          <p:cNvPr id="19" name="Rectangle 18"/>
          <p:cNvSpPr/>
          <p:nvPr userDrawn="1"/>
        </p:nvSpPr>
        <p:spPr>
          <a:xfrm>
            <a:off x="3792774" y="6519300"/>
            <a:ext cx="1626307" cy="239712"/>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3792774" y="6496462"/>
            <a:ext cx="1631853" cy="246221"/>
          </a:xfrm>
          <a:prstGeom prst="rect">
            <a:avLst/>
          </a:prstGeom>
          <a:noFill/>
        </p:spPr>
        <p:txBody>
          <a:bodyPr wrap="square" rtlCol="0">
            <a:spAutoFit/>
          </a:bodyPr>
          <a:lstStyle/>
          <a:p>
            <a:pPr algn="r"/>
            <a:r>
              <a:rPr lang="en-US" sz="1000" dirty="0">
                <a:solidFill>
                  <a:schemeClr val="bg1"/>
                </a:solidFill>
              </a:rPr>
              <a:t>Proud history,</a:t>
            </a:r>
            <a:r>
              <a:rPr lang="en-US" sz="1000" baseline="0" dirty="0">
                <a:solidFill>
                  <a:schemeClr val="bg1"/>
                </a:solidFill>
              </a:rPr>
              <a:t> bright future.</a:t>
            </a:r>
            <a:endParaRPr lang="en-US" sz="1000" dirty="0">
              <a:solidFill>
                <a:schemeClr val="bg1"/>
              </a:solidFill>
            </a:endParaRPr>
          </a:p>
        </p:txBody>
      </p:sp>
      <p:sp>
        <p:nvSpPr>
          <p:cNvPr id="21" name="TextBox 20"/>
          <p:cNvSpPr txBox="1"/>
          <p:nvPr userDrawn="1"/>
        </p:nvSpPr>
        <p:spPr>
          <a:xfrm>
            <a:off x="5485630" y="6657764"/>
            <a:ext cx="1888422" cy="184666"/>
          </a:xfrm>
          <a:prstGeom prst="rect">
            <a:avLst/>
          </a:prstGeom>
          <a:noFill/>
        </p:spPr>
        <p:txBody>
          <a:bodyPr wrap="square"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rgbClr val="00205C"/>
                </a:solidFill>
                <a:effectLst/>
                <a:latin typeface="Arial" panose="020B0604020202020204" pitchFamily="34" charset="0"/>
                <a:ea typeface="+mn-ea"/>
                <a:cs typeface="Arial" panose="020B0604020202020204" pitchFamily="34" charset="0"/>
              </a:rPr>
              <a:t>©2019 KBR Inc. All Rights Reserved.</a:t>
            </a:r>
            <a:r>
              <a:rPr lang="en-US" sz="600" kern="1200" dirty="0">
                <a:solidFill>
                  <a:schemeClr val="bg1">
                    <a:lumMod val="85000"/>
                  </a:schemeClr>
                </a:solidFill>
                <a:effectLst/>
                <a:latin typeface="Arial" panose="020B0604020202020204" pitchFamily="34" charset="0"/>
                <a:ea typeface="+mn-ea"/>
                <a:cs typeface="Arial" panose="020B0604020202020204" pitchFamily="34" charset="0"/>
              </a:rPr>
              <a:t> </a:t>
            </a:r>
            <a:endParaRPr lang="en-US" sz="600" dirty="0">
              <a:solidFill>
                <a:schemeClr val="bg1">
                  <a:lumMod val="85000"/>
                </a:schemeClr>
              </a:solidFill>
              <a:latin typeface="Arial" panose="020B0604020202020204" pitchFamily="34" charset="0"/>
              <a:cs typeface="Arial" panose="020B0604020202020204" pitchFamily="34" charset="0"/>
            </a:endParaRPr>
          </a:p>
        </p:txBody>
      </p:sp>
      <p:cxnSp>
        <p:nvCxnSpPr>
          <p:cNvPr id="22" name="Straight Connector 21"/>
          <p:cNvCxnSpPr/>
          <p:nvPr userDrawn="1"/>
        </p:nvCxnSpPr>
        <p:spPr>
          <a:xfrm flipV="1">
            <a:off x="0" y="643468"/>
            <a:ext cx="9144000" cy="1425"/>
          </a:xfrm>
          <a:prstGeom prst="line">
            <a:avLst/>
          </a:prstGeom>
          <a:ln w="19050">
            <a:solidFill>
              <a:srgbClr val="A2C7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96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recyclingbins.co.uk/" TargetMode="External"/><Relationship Id="rId2" Type="http://schemas.openxmlformats.org/officeDocument/2006/relationships/hyperlink" Target="http://www.ftxlog.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greenjournal.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297" y="3381099"/>
            <a:ext cx="6998832" cy="1752508"/>
          </a:xfrm>
        </p:spPr>
        <p:txBody>
          <a:bodyPr>
            <a:normAutofit/>
          </a:bodyPr>
          <a:lstStyle/>
          <a:p>
            <a:r>
              <a:rPr lang="en-GB" dirty="0"/>
              <a:t> </a:t>
            </a:r>
            <a:br>
              <a:rPr lang="en-GB" dirty="0"/>
            </a:br>
            <a:r>
              <a:rPr lang="en-GB" dirty="0"/>
              <a:t>One World </a:t>
            </a:r>
            <a:br>
              <a:rPr lang="en-GB" dirty="0"/>
            </a:br>
            <a:r>
              <a:rPr lang="en-GB" dirty="0"/>
              <a:t>Day 1 – Recycling </a:t>
            </a:r>
            <a:endParaRPr lang="en-US" dirty="0"/>
          </a:p>
        </p:txBody>
      </p:sp>
      <p:sp>
        <p:nvSpPr>
          <p:cNvPr id="5" name="Subtitle 4"/>
          <p:cNvSpPr>
            <a:spLocks noGrp="1"/>
          </p:cNvSpPr>
          <p:nvPr>
            <p:ph type="subTitle" idx="1"/>
          </p:nvPr>
        </p:nvSpPr>
        <p:spPr>
          <a:xfrm>
            <a:off x="180297" y="5133607"/>
            <a:ext cx="3538263" cy="471261"/>
          </a:xfrm>
        </p:spPr>
        <p:txBody>
          <a:bodyPr/>
          <a:lstStyle/>
          <a:p>
            <a:r>
              <a:rPr lang="en-GB" dirty="0"/>
              <a:t>June </a:t>
            </a:r>
            <a:r>
              <a:rPr lang="en-US" dirty="0"/>
              <a:t>2022</a:t>
            </a:r>
          </a:p>
        </p:txBody>
      </p:sp>
      <p:sp>
        <p:nvSpPr>
          <p:cNvPr id="6" name="Rectangle 5"/>
          <p:cNvSpPr/>
          <p:nvPr/>
        </p:nvSpPr>
        <p:spPr>
          <a:xfrm>
            <a:off x="289501" y="6086459"/>
            <a:ext cx="3029432" cy="420297"/>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89500" y="6111861"/>
            <a:ext cx="3029433" cy="369332"/>
          </a:xfrm>
          <a:prstGeom prst="rect">
            <a:avLst/>
          </a:prstGeom>
          <a:noFill/>
        </p:spPr>
        <p:txBody>
          <a:bodyPr wrap="square" rtlCol="0">
            <a:spAutoFit/>
          </a:bodyPr>
          <a:lstStyle/>
          <a:p>
            <a:pPr algn="ctr"/>
            <a:r>
              <a:rPr lang="en-US" dirty="0">
                <a:solidFill>
                  <a:schemeClr val="bg1"/>
                </a:solidFill>
              </a:rPr>
              <a:t>Proud history, bright future.</a:t>
            </a:r>
          </a:p>
        </p:txBody>
      </p:sp>
    </p:spTree>
    <p:extLst>
      <p:ext uri="{BB962C8B-B14F-4D97-AF65-F5344CB8AC3E}">
        <p14:creationId xmlns:p14="http://schemas.microsoft.com/office/powerpoint/2010/main" val="179969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6720A-C9B5-45E1-9484-2DB953EA7514}"/>
              </a:ext>
            </a:extLst>
          </p:cNvPr>
          <p:cNvSpPr>
            <a:spLocks noGrp="1"/>
          </p:cNvSpPr>
          <p:nvPr>
            <p:ph type="title"/>
          </p:nvPr>
        </p:nvSpPr>
        <p:spPr>
          <a:xfrm>
            <a:off x="627509" y="723898"/>
            <a:ext cx="4501582" cy="1495425"/>
          </a:xfrm>
        </p:spPr>
        <p:txBody>
          <a:bodyPr vert="horz" lIns="91440" tIns="45720" rIns="91440" bIns="45720" rtlCol="0" anchor="ctr">
            <a:normAutofit/>
          </a:bodyPr>
          <a:lstStyle/>
          <a:p>
            <a:r>
              <a:rPr lang="en-US" sz="3500"/>
              <a:t>Introduction “Only One Earth”</a:t>
            </a:r>
          </a:p>
        </p:txBody>
      </p:sp>
      <p:sp>
        <p:nvSpPr>
          <p:cNvPr id="3" name="Content Placeholder 2">
            <a:extLst>
              <a:ext uri="{FF2B5EF4-FFF2-40B4-BE49-F238E27FC236}">
                <a16:creationId xmlns:a16="http://schemas.microsoft.com/office/drawing/2014/main" id="{4DB31976-79B9-424E-B01A-F3C05AF49734}"/>
              </a:ext>
            </a:extLst>
          </p:cNvPr>
          <p:cNvSpPr>
            <a:spLocks noGrp="1"/>
          </p:cNvSpPr>
          <p:nvPr>
            <p:ph sz="half" idx="1"/>
          </p:nvPr>
        </p:nvSpPr>
        <p:spPr>
          <a:xfrm>
            <a:off x="627510" y="2405067"/>
            <a:ext cx="4501582" cy="3729034"/>
          </a:xfrm>
        </p:spPr>
        <p:txBody>
          <a:bodyPr vert="horz" lIns="91440" tIns="45720" rIns="91440" bIns="45720" rtlCol="0">
            <a:normAutofit/>
          </a:bodyPr>
          <a:lstStyle/>
          <a:p>
            <a:r>
              <a:rPr lang="en-US" sz="1700" b="1" dirty="0"/>
              <a:t>“#</a:t>
            </a:r>
            <a:r>
              <a:rPr lang="en-US" sz="1700" b="1"/>
              <a:t>OnlyOneEarth</a:t>
            </a:r>
            <a:r>
              <a:rPr lang="en-US" sz="1700" b="1" dirty="0"/>
              <a:t>” </a:t>
            </a:r>
            <a:r>
              <a:rPr lang="en-US" sz="1700" dirty="0"/>
              <a:t>advocates the transformative environmental change on a global scale. The campaign shines a spotlight on climate action, nature action and pollution action while encouraging everyone, everywhere to live sustainably .</a:t>
            </a:r>
          </a:p>
          <a:p>
            <a:r>
              <a:rPr lang="en-US" sz="1700" dirty="0"/>
              <a:t>While our individual consumption choices do make a difference it is collective action that will create the transformative environmental change we need, so we can advance to a more sustainable and just Earth, where everyone can flourish. </a:t>
            </a:r>
          </a:p>
        </p:txBody>
      </p:sp>
      <p:pic>
        <p:nvPicPr>
          <p:cNvPr id="7" name="Content Placeholder 6" descr="Graphical user interface, text, application&#10;&#10;Description automatically generated">
            <a:extLst>
              <a:ext uri="{FF2B5EF4-FFF2-40B4-BE49-F238E27FC236}">
                <a16:creationId xmlns:a16="http://schemas.microsoft.com/office/drawing/2014/main" id="{A9714070-FDB4-4B71-A279-5AAE99F84B48}"/>
              </a:ext>
            </a:extLst>
          </p:cNvPr>
          <p:cNvPicPr>
            <a:picLocks noGrp="1" noChangeAspect="1"/>
          </p:cNvPicPr>
          <p:nvPr>
            <p:ph sz="half" idx="2"/>
          </p:nvPr>
        </p:nvPicPr>
        <p:blipFill rotWithShape="1">
          <a:blip r:embed="rId2"/>
          <a:srcRect l="34871" r="31960" b="-1"/>
          <a:stretch/>
        </p:blipFill>
        <p:spPr>
          <a:xfrm>
            <a:off x="5399580" y="10"/>
            <a:ext cx="3744420" cy="6857990"/>
          </a:xfrm>
          <a:prstGeom prst="rect">
            <a:avLst/>
          </a:prstGeom>
          <a:effectLst/>
        </p:spPr>
      </p:pic>
      <p:sp>
        <p:nvSpPr>
          <p:cNvPr id="5" name="Slide Number Placeholder 4">
            <a:extLst>
              <a:ext uri="{FF2B5EF4-FFF2-40B4-BE49-F238E27FC236}">
                <a16:creationId xmlns:a16="http://schemas.microsoft.com/office/drawing/2014/main" id="{37B8FE32-5DAA-43A9-BC08-E06AF1E2880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sz="1200">
                <a:solidFill>
                  <a:srgbClr val="FFFFFF"/>
                </a:solidFill>
                <a:latin typeface="Calibri" panose="020F0502020204030204"/>
              </a:rPr>
              <a:pPr algn="r">
                <a:spcAft>
                  <a:spcPts val="600"/>
                </a:spcAft>
                <a:defRPr/>
              </a:pPr>
              <a:t>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30648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33E72EC-1BC5-4E15-B635-B2B9EDD7E6C2}"/>
              </a:ext>
            </a:extLst>
          </p:cNvPr>
          <p:cNvPicPr>
            <a:picLocks noGrp="1" noChangeAspect="1"/>
          </p:cNvPicPr>
          <p:nvPr>
            <p:ph sz="half" idx="2"/>
          </p:nvPr>
        </p:nvPicPr>
        <p:blipFill rotWithShape="1">
          <a:blip r:embed="rId2"/>
          <a:srcRect l="19346" r="19584" b="-1"/>
          <a:stretch/>
        </p:blipFill>
        <p:spPr>
          <a:xfrm>
            <a:off x="20" y="10"/>
            <a:ext cx="725221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05891F-95F4-42E3-8336-33E34E8C2DC8}"/>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a:t>Recycling – What else can you do?</a:t>
            </a:r>
          </a:p>
        </p:txBody>
      </p:sp>
      <p:sp>
        <p:nvSpPr>
          <p:cNvPr id="3" name="Content Placeholder 2">
            <a:extLst>
              <a:ext uri="{FF2B5EF4-FFF2-40B4-BE49-F238E27FC236}">
                <a16:creationId xmlns:a16="http://schemas.microsoft.com/office/drawing/2014/main" id="{B31BFA4F-5C19-4B59-A016-B47B7E0D5E88}"/>
              </a:ext>
            </a:extLst>
          </p:cNvPr>
          <p:cNvSpPr>
            <a:spLocks noGrp="1"/>
          </p:cNvSpPr>
          <p:nvPr>
            <p:ph sz="half" idx="1"/>
          </p:nvPr>
        </p:nvSpPr>
        <p:spPr>
          <a:xfrm>
            <a:off x="5475025" y="2079171"/>
            <a:ext cx="3214006" cy="4348843"/>
          </a:xfrm>
        </p:spPr>
        <p:txBody>
          <a:bodyPr vert="horz" lIns="91440" tIns="45720" rIns="91440" bIns="45720" rtlCol="0" anchor="t">
            <a:normAutofit/>
          </a:bodyPr>
          <a:lstStyle/>
          <a:p>
            <a:r>
              <a:rPr lang="en-US" sz="1200" dirty="0"/>
              <a:t>Whether you’re looking for eco-friendly ways to declutter or just trying to find out what you can recycle at home, there are plenty of practical and creative ideas for recycling at home and giving new life to old items.</a:t>
            </a:r>
          </a:p>
          <a:p>
            <a:r>
              <a:rPr lang="en-US" sz="1200" dirty="0"/>
              <a:t>Your home is probably a treasure trove of items you can reuse!</a:t>
            </a:r>
          </a:p>
          <a:p>
            <a:r>
              <a:rPr lang="en-US" sz="1200" dirty="0"/>
              <a:t>The need to recycle has been around for some time most of us recycle cardboard, bottles, cans and plastics at home and work on a regular basis. </a:t>
            </a:r>
          </a:p>
          <a:p>
            <a:r>
              <a:rPr lang="en-US" sz="1200" dirty="0"/>
              <a:t>By making the best possible recycling system for your household, which will involve you making small changes to your daily habits you will ensure your household are causing  less impact on the environment by:</a:t>
            </a:r>
          </a:p>
          <a:p>
            <a:pPr lvl="1"/>
            <a:r>
              <a:rPr lang="en-US" sz="1200" dirty="0"/>
              <a:t>Helping to control pollution </a:t>
            </a:r>
          </a:p>
          <a:p>
            <a:pPr lvl="1"/>
            <a:r>
              <a:rPr lang="en-US" sz="1200" dirty="0"/>
              <a:t>Conserve our natural resources </a:t>
            </a:r>
          </a:p>
          <a:p>
            <a:pPr lvl="1"/>
            <a:r>
              <a:rPr lang="en-US" sz="1200" dirty="0"/>
              <a:t>Control the spread of disease </a:t>
            </a:r>
          </a:p>
          <a:p>
            <a:pPr lvl="1"/>
            <a:r>
              <a:rPr lang="en-US" sz="1200" dirty="0"/>
              <a:t>Recycle everything we can further use. </a:t>
            </a:r>
          </a:p>
          <a:p>
            <a:endParaRPr lang="en-US" sz="1200" dirty="0"/>
          </a:p>
        </p:txBody>
      </p:sp>
      <p:sp>
        <p:nvSpPr>
          <p:cNvPr id="5" name="Slide Number Placeholder 4">
            <a:extLst>
              <a:ext uri="{FF2B5EF4-FFF2-40B4-BE49-F238E27FC236}">
                <a16:creationId xmlns:a16="http://schemas.microsoft.com/office/drawing/2014/main" id="{3143F726-3C08-4478-A4BC-4A73C9F1C42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sz="1200" smtClean="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61249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482B2061-6AEA-4DCC-B59D-E2B01FD067E8}"/>
              </a:ext>
            </a:extLst>
          </p:cNvPr>
          <p:cNvPicPr>
            <a:picLocks noGrp="1" noChangeAspect="1"/>
          </p:cNvPicPr>
          <p:nvPr>
            <p:ph sz="half" idx="2"/>
          </p:nvPr>
        </p:nvPicPr>
        <p:blipFill rotWithShape="1">
          <a:blip r:embed="rId2"/>
          <a:srcRect l="3423" r="17266"/>
          <a:stretch/>
        </p:blipFill>
        <p:spPr>
          <a:xfrm>
            <a:off x="20" y="10"/>
            <a:ext cx="725221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E1B721-18FC-40B3-90D6-40ED51ACD5C3}"/>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a:t>Recycling </a:t>
            </a:r>
          </a:p>
        </p:txBody>
      </p:sp>
      <p:sp>
        <p:nvSpPr>
          <p:cNvPr id="6" name="Content Placeholder 5">
            <a:extLst>
              <a:ext uri="{FF2B5EF4-FFF2-40B4-BE49-F238E27FC236}">
                <a16:creationId xmlns:a16="http://schemas.microsoft.com/office/drawing/2014/main" id="{80E79D0C-199E-4F4C-844A-67E638297476}"/>
              </a:ext>
            </a:extLst>
          </p:cNvPr>
          <p:cNvSpPr>
            <a:spLocks noGrp="1"/>
          </p:cNvSpPr>
          <p:nvPr>
            <p:ph sz="half" idx="1"/>
          </p:nvPr>
        </p:nvSpPr>
        <p:spPr>
          <a:xfrm>
            <a:off x="5648706" y="1676400"/>
            <a:ext cx="3152393" cy="4679949"/>
          </a:xfrm>
        </p:spPr>
        <p:txBody>
          <a:bodyPr vert="horz" lIns="91440" tIns="45720" rIns="91440" bIns="45720" rtlCol="0" anchor="t">
            <a:noAutofit/>
          </a:bodyPr>
          <a:lstStyle/>
          <a:p>
            <a:endParaRPr lang="en-US" sz="1200" dirty="0"/>
          </a:p>
          <a:p>
            <a:r>
              <a:rPr lang="en-US" sz="1200" dirty="0"/>
              <a:t>However, you need to know how to recycle, reuse or donate items that are no longer required to make sure you do it right.</a:t>
            </a:r>
          </a:p>
          <a:p>
            <a:r>
              <a:rPr lang="en-US" sz="1200" dirty="0"/>
              <a:t>Around 75% of all waste is recyclable. However, the uptake is very low. This is because people usually have no idea about which materials can be recycled and how to properly recycle those materials </a:t>
            </a:r>
          </a:p>
          <a:p>
            <a:pPr lvl="1"/>
            <a:r>
              <a:rPr lang="en-US" sz="1200" dirty="0"/>
              <a:t>Plastic – single use and toys </a:t>
            </a:r>
          </a:p>
          <a:p>
            <a:pPr lvl="1"/>
            <a:r>
              <a:rPr lang="en-US" sz="1200" dirty="0"/>
              <a:t>Paper – newspapers, gift wrap </a:t>
            </a:r>
            <a:endParaRPr lang="en-US" sz="1200">
              <a:cs typeface="Calibri"/>
            </a:endParaRPr>
          </a:p>
          <a:p>
            <a:pPr lvl="1"/>
            <a:r>
              <a:rPr lang="en-US" sz="1200" dirty="0"/>
              <a:t>Glass – old bottles and jars </a:t>
            </a:r>
          </a:p>
          <a:p>
            <a:pPr lvl="1"/>
            <a:r>
              <a:rPr lang="en-US" sz="1200" dirty="0"/>
              <a:t>Metal – </a:t>
            </a:r>
            <a:r>
              <a:rPr lang="en-US" sz="1200" dirty="0" err="1"/>
              <a:t>aluminium</a:t>
            </a:r>
            <a:r>
              <a:rPr lang="en-US" sz="1200" dirty="0"/>
              <a:t> cans </a:t>
            </a:r>
          </a:p>
          <a:p>
            <a:pPr lvl="1"/>
            <a:r>
              <a:rPr lang="en-US" sz="1200" dirty="0"/>
              <a:t>Batteries - All types</a:t>
            </a:r>
            <a:endParaRPr lang="en-US" sz="1200">
              <a:cs typeface="Calibri"/>
            </a:endParaRPr>
          </a:p>
          <a:p>
            <a:pPr lvl="1"/>
            <a:r>
              <a:rPr lang="en-US" sz="1200" dirty="0"/>
              <a:t>Light bulbs – florescent strip lights </a:t>
            </a:r>
          </a:p>
          <a:p>
            <a:pPr lvl="1"/>
            <a:r>
              <a:rPr lang="en-US" sz="1200" dirty="0"/>
              <a:t>Electronics – Tools, TVs, Monitors </a:t>
            </a:r>
            <a:endParaRPr lang="en-US" sz="1200">
              <a:cs typeface="Calibri"/>
            </a:endParaRPr>
          </a:p>
          <a:p>
            <a:pPr lvl="1"/>
            <a:r>
              <a:rPr lang="en-US" sz="1200" dirty="0"/>
              <a:t>Compost – Food and Garden waste </a:t>
            </a:r>
          </a:p>
          <a:p>
            <a:r>
              <a:rPr lang="en-US" sz="1200" dirty="0"/>
              <a:t>This can easily be researched using the internet. There are many sites offering advice.</a:t>
            </a:r>
          </a:p>
          <a:p>
            <a:r>
              <a:rPr lang="en-US" sz="1200" dirty="0"/>
              <a:t>Your local council authority is a good place to start.</a:t>
            </a:r>
          </a:p>
          <a:p>
            <a:endParaRPr lang="en-US" sz="1200" dirty="0"/>
          </a:p>
        </p:txBody>
      </p:sp>
      <p:sp>
        <p:nvSpPr>
          <p:cNvPr id="5" name="Slide Number Placeholder 4">
            <a:extLst>
              <a:ext uri="{FF2B5EF4-FFF2-40B4-BE49-F238E27FC236}">
                <a16:creationId xmlns:a16="http://schemas.microsoft.com/office/drawing/2014/main" id="{AFE8D5B9-7164-44FF-A062-159AB8B7749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sz="1200" smtClean="0">
                <a:solidFill>
                  <a:prstClr val="black">
                    <a:tint val="75000"/>
                  </a:prstClr>
                </a:solidFill>
                <a:latin typeface="Calibri" panose="020F0502020204030204"/>
              </a:rPr>
              <a:pPr algn="r">
                <a:spcAft>
                  <a:spcPts val="600"/>
                </a:spcAft>
                <a:defRPr/>
              </a:pPr>
              <a:t>4</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648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3DB9CFB-38AE-44B0-9463-451891B6838D}"/>
              </a:ext>
            </a:extLst>
          </p:cNvPr>
          <p:cNvPicPr>
            <a:picLocks noGrp="1" noChangeAspect="1"/>
          </p:cNvPicPr>
          <p:nvPr>
            <p:ph sz="half" idx="2"/>
          </p:nvPr>
        </p:nvPicPr>
        <p:blipFill rotWithShape="1">
          <a:blip r:embed="rId2"/>
          <a:srcRect r="3" b="5438"/>
          <a:stretch/>
        </p:blipFill>
        <p:spPr>
          <a:xfrm>
            <a:off x="20" y="10"/>
            <a:ext cx="725221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3CC479-3A75-4801-9706-78DE1823C202}"/>
              </a:ext>
            </a:extLst>
          </p:cNvPr>
          <p:cNvSpPr>
            <a:spLocks noGrp="1"/>
          </p:cNvSpPr>
          <p:nvPr>
            <p:ph type="title"/>
          </p:nvPr>
        </p:nvSpPr>
        <p:spPr>
          <a:xfrm>
            <a:off x="5648707" y="365125"/>
            <a:ext cx="2866642" cy="1899912"/>
          </a:xfrm>
        </p:spPr>
        <p:txBody>
          <a:bodyPr vert="horz" lIns="91440" tIns="45720" rIns="91440" bIns="45720" rtlCol="0" anchor="ctr">
            <a:normAutofit/>
          </a:bodyPr>
          <a:lstStyle/>
          <a:p>
            <a:r>
              <a:rPr lang="en-US" sz="3500"/>
              <a:t>War on Plastic </a:t>
            </a:r>
          </a:p>
        </p:txBody>
      </p:sp>
      <p:sp>
        <p:nvSpPr>
          <p:cNvPr id="3" name="Content Placeholder 2">
            <a:extLst>
              <a:ext uri="{FF2B5EF4-FFF2-40B4-BE49-F238E27FC236}">
                <a16:creationId xmlns:a16="http://schemas.microsoft.com/office/drawing/2014/main" id="{4683AC92-F212-4DB2-A52D-BEF455CC248B}"/>
              </a:ext>
            </a:extLst>
          </p:cNvPr>
          <p:cNvSpPr>
            <a:spLocks noGrp="1"/>
          </p:cNvSpPr>
          <p:nvPr>
            <p:ph sz="half" idx="1"/>
          </p:nvPr>
        </p:nvSpPr>
        <p:spPr>
          <a:xfrm>
            <a:off x="5648707" y="1562100"/>
            <a:ext cx="2866642" cy="4849586"/>
          </a:xfrm>
        </p:spPr>
        <p:txBody>
          <a:bodyPr vert="horz" lIns="91440" tIns="45720" rIns="91440" bIns="45720" rtlCol="0" anchor="t">
            <a:normAutofit/>
          </a:bodyPr>
          <a:lstStyle/>
          <a:p>
            <a:r>
              <a:rPr lang="en-US" sz="1600" dirty="0"/>
              <a:t>Despite the ‘war on plastic’ we recycle just 45% of plastic in the UK</a:t>
            </a:r>
            <a:endParaRPr lang="en-US" sz="1600" dirty="0">
              <a:cs typeface="Calibri"/>
            </a:endParaRPr>
          </a:p>
          <a:p>
            <a:r>
              <a:rPr lang="en-US" sz="1600" dirty="0"/>
              <a:t>That means 55% of all our plastic waste ends up in landfills, or indeed the ocean</a:t>
            </a:r>
            <a:endParaRPr lang="en-US" sz="1600" dirty="0">
              <a:cs typeface="Calibri"/>
            </a:endParaRPr>
          </a:p>
          <a:p>
            <a:r>
              <a:rPr lang="en-US" sz="1600" dirty="0"/>
              <a:t>Plastic rubbish in the British countryside kills thousands of land animals every year </a:t>
            </a:r>
          </a:p>
          <a:p>
            <a:r>
              <a:rPr lang="en-US" sz="1600" dirty="0"/>
              <a:t>Most plastic shopping bags are only used once and take up to 100 years to decompose </a:t>
            </a:r>
          </a:p>
          <a:p>
            <a:r>
              <a:rPr lang="en-US" sz="1600" dirty="0"/>
              <a:t>The introduction of the carrier bag tax in 2015 has reduced our usage of them by approximately 83%. </a:t>
            </a:r>
          </a:p>
        </p:txBody>
      </p:sp>
      <p:sp>
        <p:nvSpPr>
          <p:cNvPr id="6" name="Slide Number Placeholder 5">
            <a:extLst>
              <a:ext uri="{FF2B5EF4-FFF2-40B4-BE49-F238E27FC236}">
                <a16:creationId xmlns:a16="http://schemas.microsoft.com/office/drawing/2014/main" id="{28FB7845-37DA-465C-8B12-B19448C6FFF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sz="1200" smtClean="0">
                <a:solidFill>
                  <a:prstClr val="black">
                    <a:tint val="75000"/>
                  </a:prstClr>
                </a:solidFill>
                <a:latin typeface="Calibri" panose="020F0502020204030204"/>
              </a:rPr>
              <a:pPr algn="r">
                <a:spcAft>
                  <a:spcPts val="600"/>
                </a:spcAft>
                <a:defRPr/>
              </a:pPr>
              <a:t>5</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03698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Shape 13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4AC6A6-A7A3-44D0-8FEB-A16BBCCA242D}"/>
              </a:ext>
            </a:extLst>
          </p:cNvPr>
          <p:cNvSpPr>
            <a:spLocks noGrp="1"/>
          </p:cNvSpPr>
          <p:nvPr>
            <p:ph type="title"/>
          </p:nvPr>
        </p:nvSpPr>
        <p:spPr>
          <a:xfrm>
            <a:off x="852775" y="609600"/>
            <a:ext cx="3588597" cy="1330840"/>
          </a:xfrm>
        </p:spPr>
        <p:txBody>
          <a:bodyPr>
            <a:normAutofit/>
          </a:bodyPr>
          <a:lstStyle/>
          <a:p>
            <a:r>
              <a:rPr lang="en-GB" dirty="0"/>
              <a:t>Where can I get more information.</a:t>
            </a:r>
          </a:p>
        </p:txBody>
      </p:sp>
      <p:sp>
        <p:nvSpPr>
          <p:cNvPr id="3" name="Content Placeholder 2">
            <a:extLst>
              <a:ext uri="{FF2B5EF4-FFF2-40B4-BE49-F238E27FC236}">
                <a16:creationId xmlns:a16="http://schemas.microsoft.com/office/drawing/2014/main" id="{3A09E495-287C-4F42-BCC9-BF40E848357C}"/>
              </a:ext>
            </a:extLst>
          </p:cNvPr>
          <p:cNvSpPr>
            <a:spLocks noGrp="1"/>
          </p:cNvSpPr>
          <p:nvPr>
            <p:ph idx="1"/>
          </p:nvPr>
        </p:nvSpPr>
        <p:spPr>
          <a:xfrm>
            <a:off x="675790" y="1894114"/>
            <a:ext cx="3328527" cy="4718957"/>
          </a:xfrm>
        </p:spPr>
        <p:txBody>
          <a:bodyPr vert="horz" lIns="91440" tIns="45720" rIns="91440" bIns="45720" rtlCol="0" anchor="t">
            <a:normAutofit/>
          </a:bodyPr>
          <a:lstStyle/>
          <a:p>
            <a:r>
              <a:rPr lang="en-GB" sz="1600" dirty="0"/>
              <a:t>For further information about recycling go to:</a:t>
            </a:r>
          </a:p>
          <a:p>
            <a:r>
              <a:rPr lang="en-GB" sz="1600" dirty="0">
                <a:hlinkClick r:id="rId2"/>
              </a:rPr>
              <a:t>www.ftxlog.com</a:t>
            </a:r>
            <a:r>
              <a:rPr lang="en-GB" sz="1600" dirty="0"/>
              <a:t> or tablet links </a:t>
            </a:r>
          </a:p>
          <a:p>
            <a:r>
              <a:rPr lang="en-GB" sz="1600" dirty="0">
                <a:hlinkClick r:id="rId3"/>
              </a:rPr>
              <a:t>www.recyclingbins.co.uk</a:t>
            </a:r>
            <a:endParaRPr lang="en-GB" sz="1600" dirty="0"/>
          </a:p>
          <a:p>
            <a:r>
              <a:rPr lang="en-GB" sz="1600" dirty="0">
                <a:hlinkClick r:id="rId4"/>
              </a:rPr>
              <a:t>www.greenjournal.co.uk</a:t>
            </a:r>
            <a:r>
              <a:rPr lang="en-GB" sz="1600" dirty="0"/>
              <a:t> </a:t>
            </a:r>
          </a:p>
          <a:p>
            <a:r>
              <a:rPr lang="en-GB" sz="1600" dirty="0"/>
              <a:t>There are many other sites to consider including your local authority. </a:t>
            </a:r>
          </a:p>
          <a:p>
            <a:pPr marL="0" indent="0">
              <a:buNone/>
            </a:pPr>
            <a:endParaRPr lang="en-GB" sz="1600" dirty="0"/>
          </a:p>
        </p:txBody>
      </p:sp>
      <p:sp>
        <p:nvSpPr>
          <p:cNvPr id="5" name="Slide Number Placeholder 4">
            <a:extLst>
              <a:ext uri="{FF2B5EF4-FFF2-40B4-BE49-F238E27FC236}">
                <a16:creationId xmlns:a16="http://schemas.microsoft.com/office/drawing/2014/main" id="{4B17E0AB-16E0-4975-B5D9-5E5F26546F72}"/>
              </a:ext>
            </a:extLst>
          </p:cNvPr>
          <p:cNvSpPr>
            <a:spLocks noGrp="1"/>
          </p:cNvSpPr>
          <p:nvPr>
            <p:ph type="sldNum" sz="quarter" idx="12"/>
          </p:nvPr>
        </p:nvSpPr>
        <p:spPr>
          <a:xfrm>
            <a:off x="6457950" y="6356350"/>
            <a:ext cx="2057400" cy="365125"/>
          </a:xfrm>
        </p:spPr>
        <p:txBody>
          <a:bodyPr>
            <a:normAutofit/>
          </a:bodyPr>
          <a:lstStyle/>
          <a:p>
            <a:pPr>
              <a:spcAft>
                <a:spcPts val="600"/>
              </a:spcAft>
            </a:pPr>
            <a:fld id="{4A57023F-7A58-4EDC-898D-1AD82CF89CC5}" type="slidenum">
              <a:rPr lang="en-US" sz="900"/>
              <a:pPr>
                <a:spcAft>
                  <a:spcPts val="600"/>
                </a:spcAft>
              </a:pPr>
              <a:t>6</a:t>
            </a:fld>
            <a:endParaRPr lang="en-US" sz="900" dirty="0"/>
          </a:p>
        </p:txBody>
      </p:sp>
      <p:pic>
        <p:nvPicPr>
          <p:cNvPr id="6" name="Picture 5">
            <a:extLst>
              <a:ext uri="{FF2B5EF4-FFF2-40B4-BE49-F238E27FC236}">
                <a16:creationId xmlns:a16="http://schemas.microsoft.com/office/drawing/2014/main" id="{732494D3-B19D-4A21-8472-814AEE588617}"/>
              </a:ext>
            </a:extLst>
          </p:cNvPr>
          <p:cNvPicPr>
            <a:picLocks noChangeAspect="1"/>
          </p:cNvPicPr>
          <p:nvPr/>
        </p:nvPicPr>
        <p:blipFill>
          <a:blip r:embed="rId5"/>
          <a:stretch>
            <a:fillRect/>
          </a:stretch>
        </p:blipFill>
        <p:spPr>
          <a:xfrm>
            <a:off x="4688616" y="1740572"/>
            <a:ext cx="4332758" cy="3258234"/>
          </a:xfrm>
          <a:prstGeom prst="rect">
            <a:avLst/>
          </a:prstGeom>
        </p:spPr>
      </p:pic>
    </p:spTree>
    <p:extLst>
      <p:ext uri="{BB962C8B-B14F-4D97-AF65-F5344CB8AC3E}">
        <p14:creationId xmlns:p14="http://schemas.microsoft.com/office/powerpoint/2010/main" val="3955917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4D3FED11AD9439B4CA5630629F297" ma:contentTypeVersion="15" ma:contentTypeDescription="Create a new document." ma:contentTypeScope="" ma:versionID="341c6fa48f3d6bb3c2dfc1733cedfc0f">
  <xsd:schema xmlns:xsd="http://www.w3.org/2001/XMLSchema" xmlns:xs="http://www.w3.org/2001/XMLSchema" xmlns:p="http://schemas.microsoft.com/office/2006/metadata/properties" xmlns:ns2="bbd13f10-e184-4574-b228-ed9160c88e01" xmlns:ns3="d945f135-3911-44d3-8dd9-05b30a614f6e" targetNamespace="http://schemas.microsoft.com/office/2006/metadata/properties" ma:root="true" ma:fieldsID="74555a29352bcc2aa0b4a5753db9f728" ns2:_="" ns3:_="">
    <xsd:import namespace="bbd13f10-e184-4574-b228-ed9160c88e01"/>
    <xsd:import namespace="d945f135-3911-44d3-8dd9-05b30a614f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13f10-e184-4574-b228-ed9160c8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09f1f20-a0ba-480c-90e9-43a20b7eebb1"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45f135-3911-44d3-8dd9-05b30a614f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5d6a44f-00dd-40c0-b9ec-5f4cb42780b9}" ma:internalName="TaxCatchAll" ma:showField="CatchAllData" ma:web="d945f135-3911-44d3-8dd9-05b30a61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945f135-3911-44d3-8dd9-05b30a614f6e">
      <UserInfo>
        <DisplayName>Steve Lawton</DisplayName>
        <AccountId>72</AccountId>
        <AccountType/>
      </UserInfo>
      <UserInfo>
        <DisplayName>Mike Holt</DisplayName>
        <AccountId>78</AccountId>
        <AccountType/>
      </UserInfo>
      <UserInfo>
        <DisplayName>Joanne Bunce</DisplayName>
        <AccountId>75</AccountId>
        <AccountType/>
      </UserInfo>
      <UserInfo>
        <DisplayName>Dave Attwood</DisplayName>
        <AccountId>77</AccountId>
        <AccountType/>
      </UserInfo>
    </SharedWithUsers>
    <lcf76f155ced4ddcb4097134ff3c332f xmlns="bbd13f10-e184-4574-b228-ed9160c88e01">
      <Terms xmlns="http://schemas.microsoft.com/office/infopath/2007/PartnerControls"/>
    </lcf76f155ced4ddcb4097134ff3c332f>
    <TaxCatchAll xmlns="d945f135-3911-44d3-8dd9-05b30a614f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4F2C7-8044-4C86-B58A-8CF0A0D17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13f10-e184-4574-b228-ed9160c88e01"/>
    <ds:schemaRef ds:uri="d945f135-3911-44d3-8dd9-05b30a61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0C5268-0561-4C21-9437-1FEDD5387F8A}">
  <ds:schemaRefs>
    <ds:schemaRef ds:uri="http://purl.org/dc/dcmitype/"/>
    <ds:schemaRef ds:uri="http://schemas.microsoft.com/office/infopath/2007/PartnerControls"/>
    <ds:schemaRef ds:uri="http://purl.org/dc/elements/1.1/"/>
    <ds:schemaRef ds:uri="http://schemas.microsoft.com/office/2006/metadata/properties"/>
    <ds:schemaRef ds:uri="0b239a6a-6d8c-467f-b784-1b9a8458a138"/>
    <ds:schemaRef ds:uri="d945f135-3911-44d3-8dd9-05b30a614f6e"/>
    <ds:schemaRef ds:uri="http://purl.org/dc/terms/"/>
    <ds:schemaRef ds:uri="http://schemas.microsoft.com/office/2006/documentManagement/types"/>
    <ds:schemaRef ds:uri="http://schemas.openxmlformats.org/package/2006/metadata/core-properties"/>
    <ds:schemaRef ds:uri="http://www.w3.org/XML/1998/namespace"/>
    <ds:schemaRef ds:uri="bbd13f10-e184-4574-b228-ed9160c88e01"/>
  </ds:schemaRefs>
</ds:datastoreItem>
</file>

<file path=customXml/itemProps3.xml><?xml version="1.0" encoding="utf-8"?>
<ds:datastoreItem xmlns:ds="http://schemas.openxmlformats.org/officeDocument/2006/customXml" ds:itemID="{980D5BE6-B0FB-4CED-8205-6ED7D35D2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4614</TotalTime>
  <Words>527</Words>
  <Application>Microsoft Office PowerPoint</Application>
  <PresentationFormat>On-screen Show (4:3)</PresentationFormat>
  <Paragraphs>46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One World  Day 1 – Recycling </vt:lpstr>
      <vt:lpstr>Introduction “Only One Earth”</vt:lpstr>
      <vt:lpstr>Recycling – What else can you do?</vt:lpstr>
      <vt:lpstr>Recycling </vt:lpstr>
      <vt:lpstr>War on Plastic </vt:lpstr>
      <vt:lpstr>Where can I get more information.</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Jasen Adams</dc:creator>
  <cp:lastModifiedBy>Sarah Judkins</cp:lastModifiedBy>
  <cp:revision>43</cp:revision>
  <dcterms:created xsi:type="dcterms:W3CDTF">2019-04-02T18:21:18Z</dcterms:created>
  <dcterms:modified xsi:type="dcterms:W3CDTF">2022-06-06T08:17:22Z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0x01010020F4D3FED11AD9439B4CA5630629F297</vt:lpwstr>
  </property>
  <property fmtid="{D5CDD505-2E9C-101B-9397-08002B2CF9AE}" pid="3" name="MediaServiceImageTags">
    <vt:lpwstr/>
  </property>
</Properties>
</file>