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sldIdLst>
    <p:sldId id="256" r:id="rId5"/>
    <p:sldId id="269" r:id="rId6"/>
    <p:sldId id="274" r:id="rId7"/>
    <p:sldId id="275" r:id="rId8"/>
    <p:sldId id="276" r:id="rId9"/>
    <p:sldId id="268"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2DD81E-4A0E-0DC1-D2E6-536FF947E226}" v="59" dt="2022-06-01T12:43:46.335"/>
    <p1510:client id="{B238D304-EA52-4335-9B75-A6E9180C916E}" v="8" dt="2022-05-30T12:39:23.1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95" autoAdjust="0"/>
    <p:restoredTop sz="94660"/>
  </p:normalViewPr>
  <p:slideViewPr>
    <p:cSldViewPr snapToGrid="0">
      <p:cViewPr varScale="1">
        <p:scale>
          <a:sx n="88" d="100"/>
          <a:sy n="88" d="100"/>
        </p:scale>
        <p:origin x="891"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Judkins" userId="S::sarahjudkins@ftxlog.com::a9ae42f7-fb82-4422-ae8c-f00032bc1471" providerId="AD" clId="Web-{642DD81E-4A0E-0DC1-D2E6-536FF947E226}"/>
    <pc:docChg chg="addSld delSld modSld">
      <pc:chgData name="Sarah Judkins" userId="S::sarahjudkins@ftxlog.com::a9ae42f7-fb82-4422-ae8c-f00032bc1471" providerId="AD" clId="Web-{642DD81E-4A0E-0DC1-D2E6-536FF947E226}" dt="2022-06-01T12:43:46.335" v="59" actId="20577"/>
      <pc:docMkLst>
        <pc:docMk/>
      </pc:docMkLst>
      <pc:sldChg chg="addSp delSp modSp mod setBg modClrScheme chgLayout">
        <pc:chgData name="Sarah Judkins" userId="S::sarahjudkins@ftxlog.com::a9ae42f7-fb82-4422-ae8c-f00032bc1471" providerId="AD" clId="Web-{642DD81E-4A0E-0DC1-D2E6-536FF947E226}" dt="2022-06-01T12:40:44.753" v="30" actId="20577"/>
        <pc:sldMkLst>
          <pc:docMk/>
          <pc:sldMk cId="1306483199" sldId="269"/>
        </pc:sldMkLst>
        <pc:spChg chg="mod ord">
          <ac:chgData name="Sarah Judkins" userId="S::sarahjudkins@ftxlog.com::a9ae42f7-fb82-4422-ae8c-f00032bc1471" providerId="AD" clId="Web-{642DD81E-4A0E-0DC1-D2E6-536FF947E226}" dt="2022-06-01T12:40:05.143" v="25"/>
          <ac:spMkLst>
            <pc:docMk/>
            <pc:sldMk cId="1306483199" sldId="269"/>
            <ac:spMk id="2" creationId="{DDC6720A-C9B5-45E1-9484-2DB953EA7514}"/>
          </ac:spMkLst>
        </pc:spChg>
        <pc:spChg chg="mod ord">
          <ac:chgData name="Sarah Judkins" userId="S::sarahjudkins@ftxlog.com::a9ae42f7-fb82-4422-ae8c-f00032bc1471" providerId="AD" clId="Web-{642DD81E-4A0E-0DC1-D2E6-536FF947E226}" dt="2022-06-01T12:40:44.753" v="30" actId="20577"/>
          <ac:spMkLst>
            <pc:docMk/>
            <pc:sldMk cId="1306483199" sldId="269"/>
            <ac:spMk id="3" creationId="{4DB31976-79B9-424E-B01A-F3C05AF49734}"/>
          </ac:spMkLst>
        </pc:spChg>
        <pc:spChg chg="add del mod ord">
          <ac:chgData name="Sarah Judkins" userId="S::sarahjudkins@ftxlog.com::a9ae42f7-fb82-4422-ae8c-f00032bc1471" providerId="AD" clId="Web-{642DD81E-4A0E-0DC1-D2E6-536FF947E226}" dt="2022-06-01T12:39:55.939" v="24"/>
          <ac:spMkLst>
            <pc:docMk/>
            <pc:sldMk cId="1306483199" sldId="269"/>
            <ac:spMk id="4" creationId="{1727801F-3679-E15F-3A94-C663F8AE3362}"/>
          </ac:spMkLst>
        </pc:spChg>
        <pc:spChg chg="mod ord">
          <ac:chgData name="Sarah Judkins" userId="S::sarahjudkins@ftxlog.com::a9ae42f7-fb82-4422-ae8c-f00032bc1471" providerId="AD" clId="Web-{642DD81E-4A0E-0DC1-D2E6-536FF947E226}" dt="2022-06-01T12:40:05.143" v="25"/>
          <ac:spMkLst>
            <pc:docMk/>
            <pc:sldMk cId="1306483199" sldId="269"/>
            <ac:spMk id="5" creationId="{37B8FE32-5DAA-43A9-BC08-E06AF1E28808}"/>
          </ac:spMkLst>
        </pc:spChg>
        <pc:picChg chg="add mod ord">
          <ac:chgData name="Sarah Judkins" userId="S::sarahjudkins@ftxlog.com::a9ae42f7-fb82-4422-ae8c-f00032bc1471" providerId="AD" clId="Web-{642DD81E-4A0E-0DC1-D2E6-536FF947E226}" dt="2022-06-01T12:40:05.143" v="25"/>
          <ac:picMkLst>
            <pc:docMk/>
            <pc:sldMk cId="1306483199" sldId="269"/>
            <ac:picMk id="6" creationId="{4310409A-52D3-704A-03B9-59F00DF1414E}"/>
          </ac:picMkLst>
        </pc:picChg>
      </pc:sldChg>
      <pc:sldChg chg="modSp">
        <pc:chgData name="Sarah Judkins" userId="S::sarahjudkins@ftxlog.com::a9ae42f7-fb82-4422-ae8c-f00032bc1471" providerId="AD" clId="Web-{642DD81E-4A0E-0DC1-D2E6-536FF947E226}" dt="2022-06-01T12:41:24.129" v="40" actId="20577"/>
        <pc:sldMkLst>
          <pc:docMk/>
          <pc:sldMk cId="1772631117" sldId="274"/>
        </pc:sldMkLst>
        <pc:spChg chg="mod">
          <ac:chgData name="Sarah Judkins" userId="S::sarahjudkins@ftxlog.com::a9ae42f7-fb82-4422-ae8c-f00032bc1471" providerId="AD" clId="Web-{642DD81E-4A0E-0DC1-D2E6-536FF947E226}" dt="2022-06-01T12:41:24.129" v="40" actId="20577"/>
          <ac:spMkLst>
            <pc:docMk/>
            <pc:sldMk cId="1772631117" sldId="274"/>
            <ac:spMk id="3" creationId="{64095218-7172-45F0-A947-0249513250EF}"/>
          </ac:spMkLst>
        </pc:spChg>
      </pc:sldChg>
      <pc:sldChg chg="modSp">
        <pc:chgData name="Sarah Judkins" userId="S::sarahjudkins@ftxlog.com::a9ae42f7-fb82-4422-ae8c-f00032bc1471" providerId="AD" clId="Web-{642DD81E-4A0E-0DC1-D2E6-536FF947E226}" dt="2022-06-01T12:43:00.099" v="47" actId="20577"/>
        <pc:sldMkLst>
          <pc:docMk/>
          <pc:sldMk cId="1735742205" sldId="275"/>
        </pc:sldMkLst>
        <pc:spChg chg="mod">
          <ac:chgData name="Sarah Judkins" userId="S::sarahjudkins@ftxlog.com::a9ae42f7-fb82-4422-ae8c-f00032bc1471" providerId="AD" clId="Web-{642DD81E-4A0E-0DC1-D2E6-536FF947E226}" dt="2022-06-01T12:43:00.099" v="47" actId="20577"/>
          <ac:spMkLst>
            <pc:docMk/>
            <pc:sldMk cId="1735742205" sldId="275"/>
            <ac:spMk id="3" creationId="{048E2999-9304-4AF9-A52F-E214B9B4946B}"/>
          </ac:spMkLst>
        </pc:spChg>
      </pc:sldChg>
      <pc:sldChg chg="modSp">
        <pc:chgData name="Sarah Judkins" userId="S::sarahjudkins@ftxlog.com::a9ae42f7-fb82-4422-ae8c-f00032bc1471" providerId="AD" clId="Web-{642DD81E-4A0E-0DC1-D2E6-536FF947E226}" dt="2022-06-01T12:43:46.335" v="59" actId="20577"/>
        <pc:sldMkLst>
          <pc:docMk/>
          <pc:sldMk cId="2267714053" sldId="276"/>
        </pc:sldMkLst>
        <pc:spChg chg="mod">
          <ac:chgData name="Sarah Judkins" userId="S::sarahjudkins@ftxlog.com::a9ae42f7-fb82-4422-ae8c-f00032bc1471" providerId="AD" clId="Web-{642DD81E-4A0E-0DC1-D2E6-536FF947E226}" dt="2022-06-01T12:43:46.335" v="59" actId="20577"/>
          <ac:spMkLst>
            <pc:docMk/>
            <pc:sldMk cId="2267714053" sldId="276"/>
            <ac:spMk id="3" creationId="{960F5291-84A7-4A33-AD10-0A5792194900}"/>
          </ac:spMkLst>
        </pc:spChg>
      </pc:sldChg>
      <pc:sldChg chg="new add del">
        <pc:chgData name="Sarah Judkins" userId="S::sarahjudkins@ftxlog.com::a9ae42f7-fb82-4422-ae8c-f00032bc1471" providerId="AD" clId="Web-{642DD81E-4A0E-0DC1-D2E6-536FF947E226}" dt="2022-06-01T12:35:10.480" v="17"/>
        <pc:sldMkLst>
          <pc:docMk/>
          <pc:sldMk cId="843676283" sldId="277"/>
        </pc:sldMkLst>
      </pc:sldChg>
      <pc:sldChg chg="addSp modSp new del mod modClrScheme chgLayout">
        <pc:chgData name="Sarah Judkins" userId="S::sarahjudkins@ftxlog.com::a9ae42f7-fb82-4422-ae8c-f00032bc1471" providerId="AD" clId="Web-{642DD81E-4A0E-0DC1-D2E6-536FF947E226}" dt="2022-06-01T12:36:18.216" v="23"/>
        <pc:sldMkLst>
          <pc:docMk/>
          <pc:sldMk cId="1721355936" sldId="277"/>
        </pc:sldMkLst>
        <pc:spChg chg="mod ord">
          <ac:chgData name="Sarah Judkins" userId="S::sarahjudkins@ftxlog.com::a9ae42f7-fb82-4422-ae8c-f00032bc1471" providerId="AD" clId="Web-{642DD81E-4A0E-0DC1-D2E6-536FF947E226}" dt="2022-06-01T12:35:41.997" v="19"/>
          <ac:spMkLst>
            <pc:docMk/>
            <pc:sldMk cId="1721355936" sldId="277"/>
            <ac:spMk id="2" creationId="{C1013BAE-56C2-0C22-1FAA-5DA8959F80B7}"/>
          </ac:spMkLst>
        </pc:spChg>
        <pc:spChg chg="mod ord">
          <ac:chgData name="Sarah Judkins" userId="S::sarahjudkins@ftxlog.com::a9ae42f7-fb82-4422-ae8c-f00032bc1471" providerId="AD" clId="Web-{642DD81E-4A0E-0DC1-D2E6-536FF947E226}" dt="2022-06-01T12:35:41.997" v="19"/>
          <ac:spMkLst>
            <pc:docMk/>
            <pc:sldMk cId="1721355936" sldId="277"/>
            <ac:spMk id="3" creationId="{FFEF2FEE-B8CC-DDD5-A1DF-7EBC1388CB9F}"/>
          </ac:spMkLst>
        </pc:spChg>
        <pc:spChg chg="mod ord">
          <ac:chgData name="Sarah Judkins" userId="S::sarahjudkins@ftxlog.com::a9ae42f7-fb82-4422-ae8c-f00032bc1471" providerId="AD" clId="Web-{642DD81E-4A0E-0DC1-D2E6-536FF947E226}" dt="2022-06-01T12:35:41.997" v="19"/>
          <ac:spMkLst>
            <pc:docMk/>
            <pc:sldMk cId="1721355936" sldId="277"/>
            <ac:spMk id="4" creationId="{BBDB805B-606F-5F0D-4C3E-EFA35294672F}"/>
          </ac:spMkLst>
        </pc:spChg>
        <pc:spChg chg="mod ord">
          <ac:chgData name="Sarah Judkins" userId="S::sarahjudkins@ftxlog.com::a9ae42f7-fb82-4422-ae8c-f00032bc1471" providerId="AD" clId="Web-{642DD81E-4A0E-0DC1-D2E6-536FF947E226}" dt="2022-06-01T12:35:41.997" v="19"/>
          <ac:spMkLst>
            <pc:docMk/>
            <pc:sldMk cId="1721355936" sldId="277"/>
            <ac:spMk id="5" creationId="{ADECF977-DACE-A68F-DF2E-3D4E3C5F7D4C}"/>
          </ac:spMkLst>
        </pc:spChg>
        <pc:spChg chg="add mod ord">
          <ac:chgData name="Sarah Judkins" userId="S::sarahjudkins@ftxlog.com::a9ae42f7-fb82-4422-ae8c-f00032bc1471" providerId="AD" clId="Web-{642DD81E-4A0E-0DC1-D2E6-536FF947E226}" dt="2022-06-01T12:35:41.997" v="19"/>
          <ac:spMkLst>
            <pc:docMk/>
            <pc:sldMk cId="1721355936" sldId="277"/>
            <ac:spMk id="6" creationId="{E1F907F7-AFE2-BF7E-5D6A-5F71E615923F}"/>
          </ac:spMkLst>
        </pc:spChg>
      </pc:sldChg>
    </pc:docChg>
  </pc:docChgLst>
  <pc:docChgLst>
    <pc:chgData name="Sarah Judkins" userId="a9ae42f7-fb82-4422-ae8c-f00032bc1471" providerId="ADAL" clId="{B238D304-EA52-4335-9B75-A6E9180C916E}"/>
    <pc:docChg chg="undo custSel modSld">
      <pc:chgData name="Sarah Judkins" userId="a9ae42f7-fb82-4422-ae8c-f00032bc1471" providerId="ADAL" clId="{B238D304-EA52-4335-9B75-A6E9180C916E}" dt="2022-05-30T12:39:42.978" v="931" actId="20577"/>
      <pc:docMkLst>
        <pc:docMk/>
      </pc:docMkLst>
      <pc:sldChg chg="modSp mod">
        <pc:chgData name="Sarah Judkins" userId="a9ae42f7-fb82-4422-ae8c-f00032bc1471" providerId="ADAL" clId="{B238D304-EA52-4335-9B75-A6E9180C916E}" dt="2022-05-30T12:39:42.978" v="931" actId="20577"/>
        <pc:sldMkLst>
          <pc:docMk/>
          <pc:sldMk cId="3955917955" sldId="268"/>
        </pc:sldMkLst>
        <pc:spChg chg="mod">
          <ac:chgData name="Sarah Judkins" userId="a9ae42f7-fb82-4422-ae8c-f00032bc1471" providerId="ADAL" clId="{B238D304-EA52-4335-9B75-A6E9180C916E}" dt="2022-05-30T12:39:42.978" v="931" actId="20577"/>
          <ac:spMkLst>
            <pc:docMk/>
            <pc:sldMk cId="3955917955" sldId="268"/>
            <ac:spMk id="3" creationId="{3A09E495-287C-4F42-BCC9-BF40E848357C}"/>
          </ac:spMkLst>
        </pc:spChg>
      </pc:sldChg>
      <pc:sldChg chg="delSp modSp mod">
        <pc:chgData name="Sarah Judkins" userId="a9ae42f7-fb82-4422-ae8c-f00032bc1471" providerId="ADAL" clId="{B238D304-EA52-4335-9B75-A6E9180C916E}" dt="2022-05-30T12:20:17.791" v="491" actId="20577"/>
        <pc:sldMkLst>
          <pc:docMk/>
          <pc:sldMk cId="1306483199" sldId="269"/>
        </pc:sldMkLst>
        <pc:spChg chg="mod">
          <ac:chgData name="Sarah Judkins" userId="a9ae42f7-fb82-4422-ae8c-f00032bc1471" providerId="ADAL" clId="{B238D304-EA52-4335-9B75-A6E9180C916E}" dt="2022-05-30T12:18:51.318" v="370" actId="20577"/>
          <ac:spMkLst>
            <pc:docMk/>
            <pc:sldMk cId="1306483199" sldId="269"/>
            <ac:spMk id="2" creationId="{DDC6720A-C9B5-45E1-9484-2DB953EA7514}"/>
          </ac:spMkLst>
        </pc:spChg>
        <pc:spChg chg="mod">
          <ac:chgData name="Sarah Judkins" userId="a9ae42f7-fb82-4422-ae8c-f00032bc1471" providerId="ADAL" clId="{B238D304-EA52-4335-9B75-A6E9180C916E}" dt="2022-05-30T12:20:17.791" v="491" actId="20577"/>
          <ac:spMkLst>
            <pc:docMk/>
            <pc:sldMk cId="1306483199" sldId="269"/>
            <ac:spMk id="3" creationId="{4DB31976-79B9-424E-B01A-F3C05AF49734}"/>
          </ac:spMkLst>
        </pc:spChg>
        <pc:spChg chg="del mod">
          <ac:chgData name="Sarah Judkins" userId="a9ae42f7-fb82-4422-ae8c-f00032bc1471" providerId="ADAL" clId="{B238D304-EA52-4335-9B75-A6E9180C916E}" dt="2022-05-30T12:17:46.492" v="340" actId="478"/>
          <ac:spMkLst>
            <pc:docMk/>
            <pc:sldMk cId="1306483199" sldId="269"/>
            <ac:spMk id="4" creationId="{FE9B467C-F6BA-4544-A0FA-F411FA1C6A25}"/>
          </ac:spMkLst>
        </pc:spChg>
      </pc:sldChg>
      <pc:sldChg chg="addSp delSp modSp mod setBg">
        <pc:chgData name="Sarah Judkins" userId="a9ae42f7-fb82-4422-ae8c-f00032bc1471" providerId="ADAL" clId="{B238D304-EA52-4335-9B75-A6E9180C916E}" dt="2022-05-30T12:20:46.222" v="495" actId="255"/>
        <pc:sldMkLst>
          <pc:docMk/>
          <pc:sldMk cId="1772631117" sldId="274"/>
        </pc:sldMkLst>
        <pc:spChg chg="mod">
          <ac:chgData name="Sarah Judkins" userId="a9ae42f7-fb82-4422-ae8c-f00032bc1471" providerId="ADAL" clId="{B238D304-EA52-4335-9B75-A6E9180C916E}" dt="2022-05-30T12:14:48.505" v="330" actId="26606"/>
          <ac:spMkLst>
            <pc:docMk/>
            <pc:sldMk cId="1772631117" sldId="274"/>
            <ac:spMk id="2" creationId="{23F52D46-D866-42C1-84FA-C89CBE56E1F3}"/>
          </ac:spMkLst>
        </pc:spChg>
        <pc:spChg chg="mod ord">
          <ac:chgData name="Sarah Judkins" userId="a9ae42f7-fb82-4422-ae8c-f00032bc1471" providerId="ADAL" clId="{B238D304-EA52-4335-9B75-A6E9180C916E}" dt="2022-05-30T12:20:46.222" v="495" actId="255"/>
          <ac:spMkLst>
            <pc:docMk/>
            <pc:sldMk cId="1772631117" sldId="274"/>
            <ac:spMk id="3" creationId="{64095218-7172-45F0-A947-0249513250EF}"/>
          </ac:spMkLst>
        </pc:spChg>
        <pc:spChg chg="del">
          <ac:chgData name="Sarah Judkins" userId="a9ae42f7-fb82-4422-ae8c-f00032bc1471" providerId="ADAL" clId="{B238D304-EA52-4335-9B75-A6E9180C916E}" dt="2022-05-30T12:14:05.673" v="323"/>
          <ac:spMkLst>
            <pc:docMk/>
            <pc:sldMk cId="1772631117" sldId="274"/>
            <ac:spMk id="4" creationId="{15125369-52F1-4637-9958-6261BBC31345}"/>
          </ac:spMkLst>
        </pc:spChg>
        <pc:spChg chg="del mod">
          <ac:chgData name="Sarah Judkins" userId="a9ae42f7-fb82-4422-ae8c-f00032bc1471" providerId="ADAL" clId="{B238D304-EA52-4335-9B75-A6E9180C916E}" dt="2022-05-30T12:17:35.216" v="338" actId="21"/>
          <ac:spMkLst>
            <pc:docMk/>
            <pc:sldMk cId="1772631117" sldId="274"/>
            <ac:spMk id="5" creationId="{0C16D16C-6922-4F66-BDAF-03939FD87E3D}"/>
          </ac:spMkLst>
        </pc:spChg>
        <pc:spChg chg="mod">
          <ac:chgData name="Sarah Judkins" userId="a9ae42f7-fb82-4422-ae8c-f00032bc1471" providerId="ADAL" clId="{B238D304-EA52-4335-9B75-A6E9180C916E}" dt="2022-05-30T12:14:48.505" v="330" actId="26606"/>
          <ac:spMkLst>
            <pc:docMk/>
            <pc:sldMk cId="1772631117" sldId="274"/>
            <ac:spMk id="6" creationId="{FBEA5C42-A382-4AD4-BD77-0B56AFF8DDC6}"/>
          </ac:spMkLst>
        </pc:spChg>
        <pc:spChg chg="add del">
          <ac:chgData name="Sarah Judkins" userId="a9ae42f7-fb82-4422-ae8c-f00032bc1471" providerId="ADAL" clId="{B238D304-EA52-4335-9B75-A6E9180C916E}" dt="2022-05-30T12:14:48.489" v="329" actId="26606"/>
          <ac:spMkLst>
            <pc:docMk/>
            <pc:sldMk cId="1772631117" sldId="274"/>
            <ac:spMk id="9" creationId="{8FC9BE17-9A7B-462D-AE50-3D8777387304}"/>
          </ac:spMkLst>
        </pc:spChg>
        <pc:spChg chg="add del">
          <ac:chgData name="Sarah Judkins" userId="a9ae42f7-fb82-4422-ae8c-f00032bc1471" providerId="ADAL" clId="{B238D304-EA52-4335-9B75-A6E9180C916E}" dt="2022-05-30T12:14:48.489" v="329" actId="26606"/>
          <ac:spMkLst>
            <pc:docMk/>
            <pc:sldMk cId="1772631117" sldId="274"/>
            <ac:spMk id="10" creationId="{3EBE8569-6AEC-4B8C-8D53-2DE337CDBA65}"/>
          </ac:spMkLst>
        </pc:spChg>
        <pc:spChg chg="add del">
          <ac:chgData name="Sarah Judkins" userId="a9ae42f7-fb82-4422-ae8c-f00032bc1471" providerId="ADAL" clId="{B238D304-EA52-4335-9B75-A6E9180C916E}" dt="2022-05-30T12:14:37.326" v="325" actId="26606"/>
          <ac:spMkLst>
            <pc:docMk/>
            <pc:sldMk cId="1772631117" sldId="274"/>
            <ac:spMk id="12" creationId="{F13C74B1-5B17-4795-BED0-7140497B445A}"/>
          </ac:spMkLst>
        </pc:spChg>
        <pc:spChg chg="add del">
          <ac:chgData name="Sarah Judkins" userId="a9ae42f7-fb82-4422-ae8c-f00032bc1471" providerId="ADAL" clId="{B238D304-EA52-4335-9B75-A6E9180C916E}" dt="2022-05-30T12:14:37.326" v="325" actId="26606"/>
          <ac:spMkLst>
            <pc:docMk/>
            <pc:sldMk cId="1772631117" sldId="274"/>
            <ac:spMk id="14" creationId="{D4974D33-8DC5-464E-8C6D-BE58F0669C17}"/>
          </ac:spMkLst>
        </pc:spChg>
        <pc:spChg chg="add del">
          <ac:chgData name="Sarah Judkins" userId="a9ae42f7-fb82-4422-ae8c-f00032bc1471" providerId="ADAL" clId="{B238D304-EA52-4335-9B75-A6E9180C916E}" dt="2022-05-30T12:14:48.489" v="329" actId="26606"/>
          <ac:spMkLst>
            <pc:docMk/>
            <pc:sldMk cId="1772631117" sldId="274"/>
            <ac:spMk id="16" creationId="{55D4142C-5077-457F-A6AD-3FECFDB39685}"/>
          </ac:spMkLst>
        </pc:spChg>
        <pc:spChg chg="add del">
          <ac:chgData name="Sarah Judkins" userId="a9ae42f7-fb82-4422-ae8c-f00032bc1471" providerId="ADAL" clId="{B238D304-EA52-4335-9B75-A6E9180C916E}" dt="2022-05-30T12:14:48.489" v="329" actId="26606"/>
          <ac:spMkLst>
            <pc:docMk/>
            <pc:sldMk cId="1772631117" sldId="274"/>
            <ac:spMk id="18" creationId="{7A5F0580-5EE9-419F-96EE-B6529EF6E7D0}"/>
          </ac:spMkLst>
        </pc:spChg>
        <pc:spChg chg="add">
          <ac:chgData name="Sarah Judkins" userId="a9ae42f7-fb82-4422-ae8c-f00032bc1471" providerId="ADAL" clId="{B238D304-EA52-4335-9B75-A6E9180C916E}" dt="2022-05-30T12:14:48.505" v="330" actId="26606"/>
          <ac:spMkLst>
            <pc:docMk/>
            <pc:sldMk cId="1772631117" sldId="274"/>
            <ac:spMk id="20" creationId="{D009D6D5-DAC2-4A8B-A17A-E206B9012D09}"/>
          </ac:spMkLst>
        </pc:spChg>
        <pc:picChg chg="add mod ord">
          <ac:chgData name="Sarah Judkins" userId="a9ae42f7-fb82-4422-ae8c-f00032bc1471" providerId="ADAL" clId="{B238D304-EA52-4335-9B75-A6E9180C916E}" dt="2022-05-30T12:14:48.505" v="330" actId="26606"/>
          <ac:picMkLst>
            <pc:docMk/>
            <pc:sldMk cId="1772631117" sldId="274"/>
            <ac:picMk id="7" creationId="{F8366BB9-89D1-490A-875D-61B3414ACBB4}"/>
          </ac:picMkLst>
        </pc:picChg>
      </pc:sldChg>
      <pc:sldChg chg="addSp delSp modSp mod setBg">
        <pc:chgData name="Sarah Judkins" userId="a9ae42f7-fb82-4422-ae8c-f00032bc1471" providerId="ADAL" clId="{B238D304-EA52-4335-9B75-A6E9180C916E}" dt="2022-05-30T12:25:05.176" v="514" actId="5793"/>
        <pc:sldMkLst>
          <pc:docMk/>
          <pc:sldMk cId="1735742205" sldId="275"/>
        </pc:sldMkLst>
        <pc:spChg chg="mod">
          <ac:chgData name="Sarah Judkins" userId="a9ae42f7-fb82-4422-ae8c-f00032bc1471" providerId="ADAL" clId="{B238D304-EA52-4335-9B75-A6E9180C916E}" dt="2022-05-30T12:25:05.176" v="514" actId="5793"/>
          <ac:spMkLst>
            <pc:docMk/>
            <pc:sldMk cId="1735742205" sldId="275"/>
            <ac:spMk id="2" creationId="{AC8F9851-C92F-46F6-912B-1873AEBDE268}"/>
          </ac:spMkLst>
        </pc:spChg>
        <pc:spChg chg="mod">
          <ac:chgData name="Sarah Judkins" userId="a9ae42f7-fb82-4422-ae8c-f00032bc1471" providerId="ADAL" clId="{B238D304-EA52-4335-9B75-A6E9180C916E}" dt="2022-05-30T12:16:54.481" v="333" actId="26606"/>
          <ac:spMkLst>
            <pc:docMk/>
            <pc:sldMk cId="1735742205" sldId="275"/>
            <ac:spMk id="3" creationId="{048E2999-9304-4AF9-A52F-E214B9B4946B}"/>
          </ac:spMkLst>
        </pc:spChg>
        <pc:spChg chg="del">
          <ac:chgData name="Sarah Judkins" userId="a9ae42f7-fb82-4422-ae8c-f00032bc1471" providerId="ADAL" clId="{B238D304-EA52-4335-9B75-A6E9180C916E}" dt="2022-05-30T12:16:43.505" v="332"/>
          <ac:spMkLst>
            <pc:docMk/>
            <pc:sldMk cId="1735742205" sldId="275"/>
            <ac:spMk id="4" creationId="{471DDD64-E2BD-4155-A02F-E952B3F8439F}"/>
          </ac:spMkLst>
        </pc:spChg>
        <pc:spChg chg="del mod">
          <ac:chgData name="Sarah Judkins" userId="a9ae42f7-fb82-4422-ae8c-f00032bc1471" providerId="ADAL" clId="{B238D304-EA52-4335-9B75-A6E9180C916E}" dt="2022-05-30T12:17:14.821" v="336" actId="478"/>
          <ac:spMkLst>
            <pc:docMk/>
            <pc:sldMk cId="1735742205" sldId="275"/>
            <ac:spMk id="5" creationId="{F28439EA-52EA-4E1C-A98E-5024B44717A4}"/>
          </ac:spMkLst>
        </pc:spChg>
        <pc:spChg chg="mod">
          <ac:chgData name="Sarah Judkins" userId="a9ae42f7-fb82-4422-ae8c-f00032bc1471" providerId="ADAL" clId="{B238D304-EA52-4335-9B75-A6E9180C916E}" dt="2022-05-30T12:16:54.481" v="333" actId="26606"/>
          <ac:spMkLst>
            <pc:docMk/>
            <pc:sldMk cId="1735742205" sldId="275"/>
            <ac:spMk id="6" creationId="{78F2E5EF-F476-4599-86D3-96F20F774D1A}"/>
          </ac:spMkLst>
        </pc:spChg>
        <pc:picChg chg="add mod">
          <ac:chgData name="Sarah Judkins" userId="a9ae42f7-fb82-4422-ae8c-f00032bc1471" providerId="ADAL" clId="{B238D304-EA52-4335-9B75-A6E9180C916E}" dt="2022-05-30T12:16:54.481" v="333" actId="26606"/>
          <ac:picMkLst>
            <pc:docMk/>
            <pc:sldMk cId="1735742205" sldId="275"/>
            <ac:picMk id="7" creationId="{B773E87A-A62E-45E1-B08C-BE44DD58DCF5}"/>
          </ac:picMkLst>
        </pc:picChg>
        <pc:cxnChg chg="add">
          <ac:chgData name="Sarah Judkins" userId="a9ae42f7-fb82-4422-ae8c-f00032bc1471" providerId="ADAL" clId="{B238D304-EA52-4335-9B75-A6E9180C916E}" dt="2022-05-30T12:16:54.481" v="333" actId="26606"/>
          <ac:cxnSpMkLst>
            <pc:docMk/>
            <pc:sldMk cId="1735742205" sldId="275"/>
            <ac:cxnSpMk id="12" creationId="{A7F400EE-A8A5-48AF-B4D6-291B52C6F0B0}"/>
          </ac:cxnSpMkLst>
        </pc:cxnChg>
      </pc:sldChg>
      <pc:sldChg chg="addSp delSp modSp mod setBg">
        <pc:chgData name="Sarah Judkins" userId="a9ae42f7-fb82-4422-ae8c-f00032bc1471" providerId="ADAL" clId="{B238D304-EA52-4335-9B75-A6E9180C916E}" dt="2022-05-30T12:29:41.735" v="530" actId="20577"/>
        <pc:sldMkLst>
          <pc:docMk/>
          <pc:sldMk cId="2267714053" sldId="276"/>
        </pc:sldMkLst>
        <pc:spChg chg="mod">
          <ac:chgData name="Sarah Judkins" userId="a9ae42f7-fb82-4422-ae8c-f00032bc1471" providerId="ADAL" clId="{B238D304-EA52-4335-9B75-A6E9180C916E}" dt="2022-05-30T12:29:41.735" v="530" actId="20577"/>
          <ac:spMkLst>
            <pc:docMk/>
            <pc:sldMk cId="2267714053" sldId="276"/>
            <ac:spMk id="2" creationId="{EF40E6D8-AFCB-4582-9127-BA466FC1729D}"/>
          </ac:spMkLst>
        </pc:spChg>
        <pc:spChg chg="mod">
          <ac:chgData name="Sarah Judkins" userId="a9ae42f7-fb82-4422-ae8c-f00032bc1471" providerId="ADAL" clId="{B238D304-EA52-4335-9B75-A6E9180C916E}" dt="2022-05-30T12:25:19.731" v="515" actId="33524"/>
          <ac:spMkLst>
            <pc:docMk/>
            <pc:sldMk cId="2267714053" sldId="276"/>
            <ac:spMk id="3" creationId="{960F5291-84A7-4A33-AD10-0A5792194900}"/>
          </ac:spMkLst>
        </pc:spChg>
        <pc:spChg chg="del mod">
          <ac:chgData name="Sarah Judkins" userId="a9ae42f7-fb82-4422-ae8c-f00032bc1471" providerId="ADAL" clId="{B238D304-EA52-4335-9B75-A6E9180C916E}" dt="2022-05-30T12:24:08.151" v="496"/>
          <ac:spMkLst>
            <pc:docMk/>
            <pc:sldMk cId="2267714053" sldId="276"/>
            <ac:spMk id="4" creationId="{62F36865-07E6-475D-BA8E-CF76D948FAFC}"/>
          </ac:spMkLst>
        </pc:spChg>
        <pc:spChg chg="del mod">
          <ac:chgData name="Sarah Judkins" userId="a9ae42f7-fb82-4422-ae8c-f00032bc1471" providerId="ADAL" clId="{B238D304-EA52-4335-9B75-A6E9180C916E}" dt="2022-05-30T12:27:17.435" v="517" actId="21"/>
          <ac:spMkLst>
            <pc:docMk/>
            <pc:sldMk cId="2267714053" sldId="276"/>
            <ac:spMk id="5" creationId="{43C6DC55-F3EF-4D2F-9803-F4902176804C}"/>
          </ac:spMkLst>
        </pc:spChg>
        <pc:spChg chg="mod">
          <ac:chgData name="Sarah Judkins" userId="a9ae42f7-fb82-4422-ae8c-f00032bc1471" providerId="ADAL" clId="{B238D304-EA52-4335-9B75-A6E9180C916E}" dt="2022-05-30T12:24:43.996" v="501" actId="26606"/>
          <ac:spMkLst>
            <pc:docMk/>
            <pc:sldMk cId="2267714053" sldId="276"/>
            <ac:spMk id="6" creationId="{3AB85A46-9E79-4D27-9917-D7B79C0A5DD7}"/>
          </ac:spMkLst>
        </pc:spChg>
        <pc:spChg chg="add del">
          <ac:chgData name="Sarah Judkins" userId="a9ae42f7-fb82-4422-ae8c-f00032bc1471" providerId="ADAL" clId="{B238D304-EA52-4335-9B75-A6E9180C916E}" dt="2022-05-30T12:24:43.982" v="500" actId="26606"/>
          <ac:spMkLst>
            <pc:docMk/>
            <pc:sldMk cId="2267714053" sldId="276"/>
            <ac:spMk id="14" creationId="{D4974D33-8DC5-464E-8C6D-BE58F0669C17}"/>
          </ac:spMkLst>
        </pc:spChg>
        <pc:spChg chg="add del">
          <ac:chgData name="Sarah Judkins" userId="a9ae42f7-fb82-4422-ae8c-f00032bc1471" providerId="ADAL" clId="{B238D304-EA52-4335-9B75-A6E9180C916E}" dt="2022-05-30T12:24:43.982" v="500" actId="26606"/>
          <ac:spMkLst>
            <pc:docMk/>
            <pc:sldMk cId="2267714053" sldId="276"/>
            <ac:spMk id="15" creationId="{F13C74B1-5B17-4795-BED0-7140497B445A}"/>
          </ac:spMkLst>
        </pc:spChg>
        <pc:picChg chg="add mod ord">
          <ac:chgData name="Sarah Judkins" userId="a9ae42f7-fb82-4422-ae8c-f00032bc1471" providerId="ADAL" clId="{B238D304-EA52-4335-9B75-A6E9180C916E}" dt="2022-05-30T12:24:43.996" v="501" actId="26606"/>
          <ac:picMkLst>
            <pc:docMk/>
            <pc:sldMk cId="2267714053" sldId="276"/>
            <ac:picMk id="7" creationId="{0D8BECFF-C98A-4664-95D0-2B1F7A3D1B86}"/>
          </ac:picMkLst>
        </pc:picChg>
        <pc:cxnChg chg="add del">
          <ac:chgData name="Sarah Judkins" userId="a9ae42f7-fb82-4422-ae8c-f00032bc1471" providerId="ADAL" clId="{B238D304-EA52-4335-9B75-A6E9180C916E}" dt="2022-05-30T12:24:36.407" v="498" actId="26606"/>
          <ac:cxnSpMkLst>
            <pc:docMk/>
            <pc:sldMk cId="2267714053" sldId="276"/>
            <ac:cxnSpMk id="12" creationId="{E4A809D5-3600-46D4-A466-67F2349A54FB}"/>
          </ac:cxnSpMkLst>
        </pc:cxnChg>
        <pc:cxnChg chg="add">
          <ac:chgData name="Sarah Judkins" userId="a9ae42f7-fb82-4422-ae8c-f00032bc1471" providerId="ADAL" clId="{B238D304-EA52-4335-9B75-A6E9180C916E}" dt="2022-05-30T12:24:43.996" v="501" actId="26606"/>
          <ac:cxnSpMkLst>
            <pc:docMk/>
            <pc:sldMk cId="2267714053" sldId="276"/>
            <ac:cxnSpMk id="17" creationId="{A7F400EE-A8A5-48AF-B4D6-291B52C6F0B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5DF4D4-8C45-4728-9B95-3020DA4D7050}" type="datetimeFigureOut">
              <a:rPr lang="en-US" smtClean="0"/>
              <a:t>6/1/2022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33A27A-BEC6-4F01-BD10-FFEEA5BAAA70}" type="slidenum">
              <a:rPr lang="en-US" smtClean="0"/>
              <a:t>‹#›</a:t>
            </a:fld>
            <a:endParaRPr lang="en-US" dirty="0"/>
          </a:p>
        </p:txBody>
      </p:sp>
    </p:spTree>
    <p:extLst>
      <p:ext uri="{BB962C8B-B14F-4D97-AF65-F5344CB8AC3E}">
        <p14:creationId xmlns:p14="http://schemas.microsoft.com/office/powerpoint/2010/main" val="3886198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180297" y="3381099"/>
            <a:ext cx="3202805" cy="1752508"/>
          </a:xfrm>
        </p:spPr>
        <p:txBody>
          <a:bodyPr anchor="b">
            <a:normAutofit/>
          </a:bodyPr>
          <a:lstStyle>
            <a:lvl1pPr algn="l">
              <a:defRPr sz="3600">
                <a:solidFill>
                  <a:schemeClr val="bg1"/>
                </a:solidFill>
              </a:defRPr>
            </a:lvl1pPr>
          </a:lstStyle>
          <a:p>
            <a:r>
              <a:rPr lang="en-US"/>
              <a:t>Click to edit Master title style</a:t>
            </a:r>
          </a:p>
        </p:txBody>
      </p:sp>
      <p:sp>
        <p:nvSpPr>
          <p:cNvPr id="9" name="Subtitle 2"/>
          <p:cNvSpPr>
            <a:spLocks noGrp="1"/>
          </p:cNvSpPr>
          <p:nvPr>
            <p:ph type="subTitle" idx="1"/>
          </p:nvPr>
        </p:nvSpPr>
        <p:spPr>
          <a:xfrm>
            <a:off x="180297" y="5133607"/>
            <a:ext cx="3202805" cy="471261"/>
          </a:xfrm>
        </p:spPr>
        <p:txBody>
          <a:bodyPr>
            <a:no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72284" y="1823334"/>
            <a:ext cx="1537767" cy="852133"/>
          </a:xfrm>
          <a:prstGeom prst="rect">
            <a:avLst/>
          </a:prstGeom>
        </p:spPr>
      </p:pic>
      <p:sp>
        <p:nvSpPr>
          <p:cNvPr id="11" name="TextBox 10"/>
          <p:cNvSpPr txBox="1"/>
          <p:nvPr userDrawn="1"/>
        </p:nvSpPr>
        <p:spPr>
          <a:xfrm>
            <a:off x="7414661" y="6668576"/>
            <a:ext cx="1729339" cy="184666"/>
          </a:xfrm>
          <a:prstGeom prst="rect">
            <a:avLst/>
          </a:prstGeom>
          <a:noFill/>
        </p:spPr>
        <p:txBody>
          <a:bodyPr wrap="square"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kern="1200" dirty="0">
                <a:solidFill>
                  <a:schemeClr val="bg1">
                    <a:lumMod val="85000"/>
                  </a:schemeClr>
                </a:solidFill>
                <a:effectLst/>
                <a:latin typeface="Arial" panose="020B0604020202020204" pitchFamily="34" charset="0"/>
                <a:ea typeface="+mn-ea"/>
                <a:cs typeface="Arial" panose="020B0604020202020204" pitchFamily="34" charset="0"/>
              </a:rPr>
              <a:t>©2019 KBR Inc. All Rights Reserved. </a:t>
            </a:r>
            <a:endParaRPr lang="en-US" sz="600" dirty="0">
              <a:solidFill>
                <a:schemeClr val="bg1">
                  <a:lumMod val="8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117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57E41B6-274B-4A38-9062-B74F9940CC46}" type="datetime1">
              <a:rPr lang="en-US" smtClean="0"/>
              <a:t>6/1/2022</a:t>
            </a:fld>
            <a:endParaRPr lang="en-US" dirty="0"/>
          </a:p>
        </p:txBody>
      </p:sp>
      <p:sp>
        <p:nvSpPr>
          <p:cNvPr id="5" name="Footer Placeholder 4"/>
          <p:cNvSpPr>
            <a:spLocks noGrp="1"/>
          </p:cNvSpPr>
          <p:nvPr>
            <p:ph type="ftr" sz="quarter" idx="11"/>
          </p:nvPr>
        </p:nvSpPr>
        <p:spPr/>
        <p:txBody>
          <a:bodyPr/>
          <a:lstStyle/>
          <a:p>
            <a:r>
              <a:rPr lang="en-US" dirty="0"/>
              <a:t>|    Presentation Text    |   Additional Text</a:t>
            </a:r>
          </a:p>
        </p:txBody>
      </p:sp>
      <p:sp>
        <p:nvSpPr>
          <p:cNvPr id="6" name="Slide Number Placeholder 5"/>
          <p:cNvSpPr>
            <a:spLocks noGrp="1"/>
          </p:cNvSpPr>
          <p:nvPr>
            <p:ph type="sldNum" sz="quarter" idx="12"/>
          </p:nvPr>
        </p:nvSpPr>
        <p:spPr/>
        <p:txBody>
          <a:bodyPr/>
          <a:lstStyle/>
          <a:p>
            <a:fld id="{4A57023F-7A58-4EDC-898D-1AD82CF89CC5}" type="slidenum">
              <a:rPr lang="en-US" smtClean="0"/>
              <a:t>‹#›</a:t>
            </a:fld>
            <a:endParaRPr lang="en-US" dirty="0"/>
          </a:p>
        </p:txBody>
      </p:sp>
    </p:spTree>
    <p:extLst>
      <p:ext uri="{BB962C8B-B14F-4D97-AF65-F5344CB8AC3E}">
        <p14:creationId xmlns:p14="http://schemas.microsoft.com/office/powerpoint/2010/main" val="4284544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43A6522-F1BD-44A0-A5BC-68CE3270E305}" type="datetime1">
              <a:rPr lang="en-US" smtClean="0"/>
              <a:t>6/1/2022</a:t>
            </a:fld>
            <a:endParaRPr lang="en-US" dirty="0"/>
          </a:p>
        </p:txBody>
      </p:sp>
      <p:sp>
        <p:nvSpPr>
          <p:cNvPr id="5" name="Footer Placeholder 4"/>
          <p:cNvSpPr>
            <a:spLocks noGrp="1"/>
          </p:cNvSpPr>
          <p:nvPr>
            <p:ph type="ftr" sz="quarter" idx="11"/>
          </p:nvPr>
        </p:nvSpPr>
        <p:spPr/>
        <p:txBody>
          <a:bodyPr/>
          <a:lstStyle/>
          <a:p>
            <a:r>
              <a:rPr lang="en-US" dirty="0"/>
              <a:t>|    Presentation Text    |   Additional Text</a:t>
            </a:r>
          </a:p>
        </p:txBody>
      </p:sp>
      <p:sp>
        <p:nvSpPr>
          <p:cNvPr id="6" name="Slide Number Placeholder 5"/>
          <p:cNvSpPr>
            <a:spLocks noGrp="1"/>
          </p:cNvSpPr>
          <p:nvPr>
            <p:ph type="sldNum" sz="quarter" idx="12"/>
          </p:nvPr>
        </p:nvSpPr>
        <p:spPr/>
        <p:txBody>
          <a:bodyPr/>
          <a:lstStyle/>
          <a:p>
            <a:fld id="{4A57023F-7A58-4EDC-898D-1AD82CF89CC5}" type="slidenum">
              <a:rPr lang="en-US" smtClean="0"/>
              <a:t>‹#›</a:t>
            </a:fld>
            <a:endParaRPr lang="en-US" dirty="0"/>
          </a:p>
        </p:txBody>
      </p:sp>
    </p:spTree>
    <p:extLst>
      <p:ext uri="{BB962C8B-B14F-4D97-AF65-F5344CB8AC3E}">
        <p14:creationId xmlns:p14="http://schemas.microsoft.com/office/powerpoint/2010/main" val="2131125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ooter Placeholder 2"/>
          <p:cNvSpPr>
            <a:spLocks noGrp="1"/>
          </p:cNvSpPr>
          <p:nvPr>
            <p:ph type="ftr" sz="quarter" idx="10"/>
          </p:nvPr>
        </p:nvSpPr>
        <p:spPr/>
        <p:txBody>
          <a:bodyPr/>
          <a:lstStyle/>
          <a:p>
            <a:r>
              <a:rPr lang="en-US" dirty="0"/>
              <a:t>|    Presentation Text    |   Additional Text</a:t>
            </a:r>
          </a:p>
        </p:txBody>
      </p:sp>
      <p:sp>
        <p:nvSpPr>
          <p:cNvPr id="4" name="Slide Number Placeholder 3"/>
          <p:cNvSpPr>
            <a:spLocks noGrp="1"/>
          </p:cNvSpPr>
          <p:nvPr>
            <p:ph type="sldNum" sz="quarter" idx="11"/>
          </p:nvPr>
        </p:nvSpPr>
        <p:spPr/>
        <p:txBody>
          <a:bodyPr/>
          <a:lstStyle/>
          <a:p>
            <a:fld id="{4A57023F-7A58-4EDC-898D-1AD82CF89CC5}" type="slidenum">
              <a:rPr lang="en-US" smtClean="0"/>
              <a:pPr/>
              <a:t>‹#›</a:t>
            </a:fld>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4552" y="6358467"/>
            <a:ext cx="682382" cy="378133"/>
          </a:xfrm>
          <a:prstGeom prst="rect">
            <a:avLst/>
          </a:prstGeom>
        </p:spPr>
      </p:pic>
    </p:spTree>
    <p:extLst>
      <p:ext uri="{BB962C8B-B14F-4D97-AF65-F5344CB8AC3E}">
        <p14:creationId xmlns:p14="http://schemas.microsoft.com/office/powerpoint/2010/main" val="2856818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ooter Placeholder 2"/>
          <p:cNvSpPr>
            <a:spLocks noGrp="1"/>
          </p:cNvSpPr>
          <p:nvPr>
            <p:ph type="ftr" sz="quarter" idx="10"/>
          </p:nvPr>
        </p:nvSpPr>
        <p:spPr/>
        <p:txBody>
          <a:bodyPr/>
          <a:lstStyle/>
          <a:p>
            <a:r>
              <a:rPr lang="en-US" dirty="0"/>
              <a:t>|    Presentation Text    |   Additional Text</a:t>
            </a:r>
          </a:p>
        </p:txBody>
      </p:sp>
      <p:sp>
        <p:nvSpPr>
          <p:cNvPr id="4" name="Slide Number Placeholder 3"/>
          <p:cNvSpPr>
            <a:spLocks noGrp="1"/>
          </p:cNvSpPr>
          <p:nvPr>
            <p:ph type="sldNum" sz="quarter" idx="11"/>
          </p:nvPr>
        </p:nvSpPr>
        <p:spPr/>
        <p:txBody>
          <a:bodyPr/>
          <a:lstStyle/>
          <a:p>
            <a:fld id="{4A57023F-7A58-4EDC-898D-1AD82CF89CC5}" type="slidenum">
              <a:rPr lang="en-US" smtClean="0"/>
              <a:pPr/>
              <a:t>‹#›</a:t>
            </a:fld>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4552" y="6358467"/>
            <a:ext cx="682382" cy="378133"/>
          </a:xfrm>
          <a:prstGeom prst="rect">
            <a:avLst/>
          </a:prstGeom>
        </p:spPr>
      </p:pic>
    </p:spTree>
    <p:extLst>
      <p:ext uri="{BB962C8B-B14F-4D97-AF65-F5344CB8AC3E}">
        <p14:creationId xmlns:p14="http://schemas.microsoft.com/office/powerpoint/2010/main" val="3662457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ooter Placeholder 2"/>
          <p:cNvSpPr>
            <a:spLocks noGrp="1"/>
          </p:cNvSpPr>
          <p:nvPr>
            <p:ph type="ftr" sz="quarter" idx="10"/>
          </p:nvPr>
        </p:nvSpPr>
        <p:spPr/>
        <p:txBody>
          <a:bodyPr/>
          <a:lstStyle/>
          <a:p>
            <a:r>
              <a:rPr lang="en-US" dirty="0"/>
              <a:t>|    Presentation Text    |   Additional Text</a:t>
            </a:r>
          </a:p>
        </p:txBody>
      </p:sp>
      <p:sp>
        <p:nvSpPr>
          <p:cNvPr id="4" name="Slide Number Placeholder 3"/>
          <p:cNvSpPr>
            <a:spLocks noGrp="1"/>
          </p:cNvSpPr>
          <p:nvPr>
            <p:ph type="sldNum" sz="quarter" idx="11"/>
          </p:nvPr>
        </p:nvSpPr>
        <p:spPr/>
        <p:txBody>
          <a:bodyPr/>
          <a:lstStyle/>
          <a:p>
            <a:fld id="{4A57023F-7A58-4EDC-898D-1AD82CF89CC5}" type="slidenum">
              <a:rPr lang="en-US" smtClean="0"/>
              <a:pPr/>
              <a:t>‹#›</a:t>
            </a:fld>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4552" y="6358467"/>
            <a:ext cx="682382" cy="378133"/>
          </a:xfrm>
          <a:prstGeom prst="rect">
            <a:avLst/>
          </a:prstGeom>
        </p:spPr>
      </p:pic>
    </p:spTree>
    <p:extLst>
      <p:ext uri="{BB962C8B-B14F-4D97-AF65-F5344CB8AC3E}">
        <p14:creationId xmlns:p14="http://schemas.microsoft.com/office/powerpoint/2010/main" val="2537427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ooter Placeholder 2"/>
          <p:cNvSpPr>
            <a:spLocks noGrp="1"/>
          </p:cNvSpPr>
          <p:nvPr>
            <p:ph type="ftr" sz="quarter" idx="10"/>
          </p:nvPr>
        </p:nvSpPr>
        <p:spPr/>
        <p:txBody>
          <a:bodyPr/>
          <a:lstStyle/>
          <a:p>
            <a:r>
              <a:rPr lang="en-US" dirty="0"/>
              <a:t>|    Presentation Text    |   Additional Text</a:t>
            </a:r>
          </a:p>
        </p:txBody>
      </p:sp>
      <p:sp>
        <p:nvSpPr>
          <p:cNvPr id="4" name="Slide Number Placeholder 3"/>
          <p:cNvSpPr>
            <a:spLocks noGrp="1"/>
          </p:cNvSpPr>
          <p:nvPr>
            <p:ph type="sldNum" sz="quarter" idx="11"/>
          </p:nvPr>
        </p:nvSpPr>
        <p:spPr/>
        <p:txBody>
          <a:bodyPr/>
          <a:lstStyle/>
          <a:p>
            <a:fld id="{4A57023F-7A58-4EDC-898D-1AD82CF89CC5}" type="slidenum">
              <a:rPr lang="en-US" smtClean="0"/>
              <a:pPr/>
              <a:t>‹#›</a:t>
            </a:fld>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4552" y="6358467"/>
            <a:ext cx="682382" cy="378133"/>
          </a:xfrm>
          <a:prstGeom prst="rect">
            <a:avLst/>
          </a:prstGeom>
        </p:spPr>
      </p:pic>
    </p:spTree>
    <p:extLst>
      <p:ext uri="{BB962C8B-B14F-4D97-AF65-F5344CB8AC3E}">
        <p14:creationId xmlns:p14="http://schemas.microsoft.com/office/powerpoint/2010/main" val="2054712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ooter Placeholder 2"/>
          <p:cNvSpPr>
            <a:spLocks noGrp="1"/>
          </p:cNvSpPr>
          <p:nvPr>
            <p:ph type="ftr" sz="quarter" idx="10"/>
          </p:nvPr>
        </p:nvSpPr>
        <p:spPr/>
        <p:txBody>
          <a:bodyPr/>
          <a:lstStyle/>
          <a:p>
            <a:r>
              <a:rPr lang="en-US" dirty="0"/>
              <a:t>|    Presentation Text    |   Additional Text</a:t>
            </a:r>
          </a:p>
        </p:txBody>
      </p:sp>
      <p:sp>
        <p:nvSpPr>
          <p:cNvPr id="4" name="Slide Number Placeholder 3"/>
          <p:cNvSpPr>
            <a:spLocks noGrp="1"/>
          </p:cNvSpPr>
          <p:nvPr>
            <p:ph type="sldNum" sz="quarter" idx="11"/>
          </p:nvPr>
        </p:nvSpPr>
        <p:spPr/>
        <p:txBody>
          <a:bodyPr/>
          <a:lstStyle/>
          <a:p>
            <a:fld id="{4A57023F-7A58-4EDC-898D-1AD82CF89CC5}" type="slidenum">
              <a:rPr lang="en-US" smtClean="0"/>
              <a:pPr/>
              <a:t>‹#›</a:t>
            </a:fld>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4552" y="6358467"/>
            <a:ext cx="682382" cy="378133"/>
          </a:xfrm>
          <a:prstGeom prst="rect">
            <a:avLst/>
          </a:prstGeom>
        </p:spPr>
      </p:pic>
    </p:spTree>
    <p:extLst>
      <p:ext uri="{BB962C8B-B14F-4D97-AF65-F5344CB8AC3E}">
        <p14:creationId xmlns:p14="http://schemas.microsoft.com/office/powerpoint/2010/main" val="3434975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0558C42-A880-47DD-A3D9-AF27D5BFA9DD}" type="datetime1">
              <a:rPr lang="en-US" smtClean="0"/>
              <a:t>6/1/2022</a:t>
            </a:fld>
            <a:endParaRPr lang="en-US" dirty="0"/>
          </a:p>
        </p:txBody>
      </p:sp>
      <p:sp>
        <p:nvSpPr>
          <p:cNvPr id="5" name="Footer Placeholder 4"/>
          <p:cNvSpPr>
            <a:spLocks noGrp="1"/>
          </p:cNvSpPr>
          <p:nvPr>
            <p:ph type="ftr" sz="quarter" idx="11"/>
          </p:nvPr>
        </p:nvSpPr>
        <p:spPr/>
        <p:txBody>
          <a:bodyPr/>
          <a:lstStyle/>
          <a:p>
            <a:r>
              <a:rPr lang="en-US" dirty="0"/>
              <a:t>|    Presentation Text    |   Additional Text</a:t>
            </a:r>
          </a:p>
        </p:txBody>
      </p:sp>
      <p:sp>
        <p:nvSpPr>
          <p:cNvPr id="6" name="Slide Number Placeholder 5"/>
          <p:cNvSpPr>
            <a:spLocks noGrp="1"/>
          </p:cNvSpPr>
          <p:nvPr>
            <p:ph type="sldNum" sz="quarter" idx="12"/>
          </p:nvPr>
        </p:nvSpPr>
        <p:spPr/>
        <p:txBody>
          <a:bodyPr/>
          <a:lstStyle/>
          <a:p>
            <a:fld id="{4A57023F-7A58-4EDC-898D-1AD82CF89CC5}" type="slidenum">
              <a:rPr lang="en-US" smtClean="0"/>
              <a:t>‹#›</a:t>
            </a:fld>
            <a:endParaRPr lang="en-US" dirty="0"/>
          </a:p>
        </p:txBody>
      </p:sp>
    </p:spTree>
    <p:extLst>
      <p:ext uri="{BB962C8B-B14F-4D97-AF65-F5344CB8AC3E}">
        <p14:creationId xmlns:p14="http://schemas.microsoft.com/office/powerpoint/2010/main" val="3264954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1593BB8-0170-49D1-B495-6C553831DE27}" type="datetime1">
              <a:rPr lang="en-US" smtClean="0"/>
              <a:t>6/1/2022</a:t>
            </a:fld>
            <a:endParaRPr lang="en-US" dirty="0"/>
          </a:p>
        </p:txBody>
      </p:sp>
      <p:sp>
        <p:nvSpPr>
          <p:cNvPr id="5" name="Footer Placeholder 4"/>
          <p:cNvSpPr>
            <a:spLocks noGrp="1"/>
          </p:cNvSpPr>
          <p:nvPr>
            <p:ph type="ftr" sz="quarter" idx="11"/>
          </p:nvPr>
        </p:nvSpPr>
        <p:spPr/>
        <p:txBody>
          <a:bodyPr/>
          <a:lstStyle/>
          <a:p>
            <a:r>
              <a:rPr lang="en-US" dirty="0"/>
              <a:t>|    Presentation Text    |   Additional Text</a:t>
            </a:r>
          </a:p>
        </p:txBody>
      </p:sp>
      <p:sp>
        <p:nvSpPr>
          <p:cNvPr id="6" name="Slide Number Placeholder 5"/>
          <p:cNvSpPr>
            <a:spLocks noGrp="1"/>
          </p:cNvSpPr>
          <p:nvPr>
            <p:ph type="sldNum" sz="quarter" idx="12"/>
          </p:nvPr>
        </p:nvSpPr>
        <p:spPr/>
        <p:txBody>
          <a:bodyPr/>
          <a:lstStyle/>
          <a:p>
            <a:fld id="{4A57023F-7A58-4EDC-898D-1AD82CF89CC5}" type="slidenum">
              <a:rPr lang="en-US" smtClean="0"/>
              <a:t>‹#›</a:t>
            </a:fld>
            <a:endParaRPr lang="en-US" dirty="0"/>
          </a:p>
        </p:txBody>
      </p:sp>
    </p:spTree>
    <p:extLst>
      <p:ext uri="{BB962C8B-B14F-4D97-AF65-F5344CB8AC3E}">
        <p14:creationId xmlns:p14="http://schemas.microsoft.com/office/powerpoint/2010/main" val="2350236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0040B74-121C-4E6C-A7CF-B041A1108388}" type="datetime1">
              <a:rPr lang="en-US" smtClean="0"/>
              <a:t>6/1/2022</a:t>
            </a:fld>
            <a:endParaRPr lang="en-US" dirty="0"/>
          </a:p>
        </p:txBody>
      </p:sp>
      <p:sp>
        <p:nvSpPr>
          <p:cNvPr id="6" name="Footer Placeholder 5"/>
          <p:cNvSpPr>
            <a:spLocks noGrp="1"/>
          </p:cNvSpPr>
          <p:nvPr>
            <p:ph type="ftr" sz="quarter" idx="11"/>
          </p:nvPr>
        </p:nvSpPr>
        <p:spPr/>
        <p:txBody>
          <a:bodyPr/>
          <a:lstStyle/>
          <a:p>
            <a:r>
              <a:rPr lang="en-US" dirty="0"/>
              <a:t>|    Presentation Text    |   Additional Text</a:t>
            </a:r>
          </a:p>
        </p:txBody>
      </p:sp>
      <p:sp>
        <p:nvSpPr>
          <p:cNvPr id="7" name="Slide Number Placeholder 6"/>
          <p:cNvSpPr>
            <a:spLocks noGrp="1"/>
          </p:cNvSpPr>
          <p:nvPr>
            <p:ph type="sldNum" sz="quarter" idx="12"/>
          </p:nvPr>
        </p:nvSpPr>
        <p:spPr/>
        <p:txBody>
          <a:bodyPr/>
          <a:lstStyle/>
          <a:p>
            <a:fld id="{4A57023F-7A58-4EDC-898D-1AD82CF89CC5}" type="slidenum">
              <a:rPr lang="en-US" smtClean="0"/>
              <a:t>‹#›</a:t>
            </a:fld>
            <a:endParaRPr lang="en-US" dirty="0"/>
          </a:p>
        </p:txBody>
      </p:sp>
    </p:spTree>
    <p:extLst>
      <p:ext uri="{BB962C8B-B14F-4D97-AF65-F5344CB8AC3E}">
        <p14:creationId xmlns:p14="http://schemas.microsoft.com/office/powerpoint/2010/main" val="34257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7C93FB-5C0D-4218-B924-6A3154D3245F}" type="datetime1">
              <a:rPr lang="en-US" smtClean="0"/>
              <a:t>6/1/2022</a:t>
            </a:fld>
            <a:endParaRPr lang="en-US" dirty="0"/>
          </a:p>
        </p:txBody>
      </p:sp>
      <p:sp>
        <p:nvSpPr>
          <p:cNvPr id="8" name="Footer Placeholder 7"/>
          <p:cNvSpPr>
            <a:spLocks noGrp="1"/>
          </p:cNvSpPr>
          <p:nvPr>
            <p:ph type="ftr" sz="quarter" idx="11"/>
          </p:nvPr>
        </p:nvSpPr>
        <p:spPr/>
        <p:txBody>
          <a:bodyPr/>
          <a:lstStyle/>
          <a:p>
            <a:r>
              <a:rPr lang="en-US" dirty="0"/>
              <a:t>|    Presentation Text    |   Additional Text</a:t>
            </a:r>
          </a:p>
        </p:txBody>
      </p:sp>
      <p:sp>
        <p:nvSpPr>
          <p:cNvPr id="9" name="Slide Number Placeholder 8"/>
          <p:cNvSpPr>
            <a:spLocks noGrp="1"/>
          </p:cNvSpPr>
          <p:nvPr>
            <p:ph type="sldNum" sz="quarter" idx="12"/>
          </p:nvPr>
        </p:nvSpPr>
        <p:spPr/>
        <p:txBody>
          <a:bodyPr/>
          <a:lstStyle/>
          <a:p>
            <a:fld id="{4A57023F-7A58-4EDC-898D-1AD82CF89CC5}" type="slidenum">
              <a:rPr lang="en-US" smtClean="0"/>
              <a:t>‹#›</a:t>
            </a:fld>
            <a:endParaRPr lang="en-US" dirty="0"/>
          </a:p>
        </p:txBody>
      </p:sp>
    </p:spTree>
    <p:extLst>
      <p:ext uri="{BB962C8B-B14F-4D97-AF65-F5344CB8AC3E}">
        <p14:creationId xmlns:p14="http://schemas.microsoft.com/office/powerpoint/2010/main" val="192063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C664DC0A-77C1-45C3-96DF-C1B279398A2B}" type="datetime1">
              <a:rPr lang="en-US" smtClean="0"/>
              <a:t>6/1/2022</a:t>
            </a:fld>
            <a:endParaRPr lang="en-US" dirty="0"/>
          </a:p>
        </p:txBody>
      </p:sp>
      <p:sp>
        <p:nvSpPr>
          <p:cNvPr id="4" name="Footer Placeholder 3"/>
          <p:cNvSpPr>
            <a:spLocks noGrp="1"/>
          </p:cNvSpPr>
          <p:nvPr>
            <p:ph type="ftr" sz="quarter" idx="11"/>
          </p:nvPr>
        </p:nvSpPr>
        <p:spPr/>
        <p:txBody>
          <a:bodyPr/>
          <a:lstStyle/>
          <a:p>
            <a:r>
              <a:rPr lang="en-US" dirty="0"/>
              <a:t>|    Presentation Text    |   Additional Text</a:t>
            </a:r>
          </a:p>
        </p:txBody>
      </p:sp>
      <p:sp>
        <p:nvSpPr>
          <p:cNvPr id="5" name="Slide Number Placeholder 4"/>
          <p:cNvSpPr>
            <a:spLocks noGrp="1"/>
          </p:cNvSpPr>
          <p:nvPr>
            <p:ph type="sldNum" sz="quarter" idx="12"/>
          </p:nvPr>
        </p:nvSpPr>
        <p:spPr/>
        <p:txBody>
          <a:bodyPr/>
          <a:lstStyle/>
          <a:p>
            <a:fld id="{4A57023F-7A58-4EDC-898D-1AD82CF89CC5}" type="slidenum">
              <a:rPr lang="en-US" smtClean="0"/>
              <a:t>‹#›</a:t>
            </a:fld>
            <a:endParaRPr lang="en-US" dirty="0"/>
          </a:p>
        </p:txBody>
      </p:sp>
    </p:spTree>
    <p:extLst>
      <p:ext uri="{BB962C8B-B14F-4D97-AF65-F5344CB8AC3E}">
        <p14:creationId xmlns:p14="http://schemas.microsoft.com/office/powerpoint/2010/main" val="1339865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3E417E25-8971-4C1E-925D-025D1AF8824B}" type="datetime1">
              <a:rPr lang="en-US" smtClean="0"/>
              <a:t>6/1/2022</a:t>
            </a:fld>
            <a:endParaRPr lang="en-US" dirty="0"/>
          </a:p>
        </p:txBody>
      </p:sp>
      <p:sp>
        <p:nvSpPr>
          <p:cNvPr id="3" name="Footer Placeholder 2"/>
          <p:cNvSpPr>
            <a:spLocks noGrp="1"/>
          </p:cNvSpPr>
          <p:nvPr>
            <p:ph type="ftr" sz="quarter" idx="11"/>
          </p:nvPr>
        </p:nvSpPr>
        <p:spPr/>
        <p:txBody>
          <a:bodyPr/>
          <a:lstStyle/>
          <a:p>
            <a:r>
              <a:rPr lang="en-US" dirty="0"/>
              <a:t>|    Presentation Text    |   Additional Text</a:t>
            </a:r>
          </a:p>
        </p:txBody>
      </p:sp>
      <p:sp>
        <p:nvSpPr>
          <p:cNvPr id="4" name="Slide Number Placeholder 3"/>
          <p:cNvSpPr>
            <a:spLocks noGrp="1"/>
          </p:cNvSpPr>
          <p:nvPr>
            <p:ph type="sldNum" sz="quarter" idx="12"/>
          </p:nvPr>
        </p:nvSpPr>
        <p:spPr/>
        <p:txBody>
          <a:bodyPr/>
          <a:lstStyle/>
          <a:p>
            <a:fld id="{4A57023F-7A58-4EDC-898D-1AD82CF89CC5}" type="slidenum">
              <a:rPr lang="en-US" smtClean="0"/>
              <a:t>‹#›</a:t>
            </a:fld>
            <a:endParaRPr lang="en-US" dirty="0"/>
          </a:p>
        </p:txBody>
      </p:sp>
    </p:spTree>
    <p:extLst>
      <p:ext uri="{BB962C8B-B14F-4D97-AF65-F5344CB8AC3E}">
        <p14:creationId xmlns:p14="http://schemas.microsoft.com/office/powerpoint/2010/main" val="2587447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9E75765-9E00-4890-ADBB-998FD0E2F583}" type="datetime1">
              <a:rPr lang="en-US" smtClean="0"/>
              <a:t>6/1/2022</a:t>
            </a:fld>
            <a:endParaRPr lang="en-US" dirty="0"/>
          </a:p>
        </p:txBody>
      </p:sp>
      <p:sp>
        <p:nvSpPr>
          <p:cNvPr id="6" name="Footer Placeholder 5"/>
          <p:cNvSpPr>
            <a:spLocks noGrp="1"/>
          </p:cNvSpPr>
          <p:nvPr>
            <p:ph type="ftr" sz="quarter" idx="11"/>
          </p:nvPr>
        </p:nvSpPr>
        <p:spPr/>
        <p:txBody>
          <a:bodyPr/>
          <a:lstStyle/>
          <a:p>
            <a:r>
              <a:rPr lang="en-US" dirty="0"/>
              <a:t>|    Presentation Text    |   Additional Text</a:t>
            </a:r>
          </a:p>
        </p:txBody>
      </p:sp>
      <p:sp>
        <p:nvSpPr>
          <p:cNvPr id="7" name="Slide Number Placeholder 6"/>
          <p:cNvSpPr>
            <a:spLocks noGrp="1"/>
          </p:cNvSpPr>
          <p:nvPr>
            <p:ph type="sldNum" sz="quarter" idx="12"/>
          </p:nvPr>
        </p:nvSpPr>
        <p:spPr/>
        <p:txBody>
          <a:bodyPr/>
          <a:lstStyle/>
          <a:p>
            <a:fld id="{4A57023F-7A58-4EDC-898D-1AD82CF89CC5}" type="slidenum">
              <a:rPr lang="en-US" smtClean="0"/>
              <a:t>‹#›</a:t>
            </a:fld>
            <a:endParaRPr lang="en-US" dirty="0"/>
          </a:p>
        </p:txBody>
      </p:sp>
    </p:spTree>
    <p:extLst>
      <p:ext uri="{BB962C8B-B14F-4D97-AF65-F5344CB8AC3E}">
        <p14:creationId xmlns:p14="http://schemas.microsoft.com/office/powerpoint/2010/main" val="3827549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30699BE2-F754-407A-8773-ECF77CFC1B54}" type="datetime1">
              <a:rPr lang="en-US" smtClean="0"/>
              <a:t>6/1/2022</a:t>
            </a:fld>
            <a:endParaRPr lang="en-US" dirty="0"/>
          </a:p>
        </p:txBody>
      </p:sp>
      <p:sp>
        <p:nvSpPr>
          <p:cNvPr id="6" name="Footer Placeholder 5"/>
          <p:cNvSpPr>
            <a:spLocks noGrp="1"/>
          </p:cNvSpPr>
          <p:nvPr>
            <p:ph type="ftr" sz="quarter" idx="11"/>
          </p:nvPr>
        </p:nvSpPr>
        <p:spPr/>
        <p:txBody>
          <a:bodyPr/>
          <a:lstStyle/>
          <a:p>
            <a:r>
              <a:rPr lang="en-US" dirty="0"/>
              <a:t>|    Presentation Text    |   Additional Text</a:t>
            </a:r>
          </a:p>
        </p:txBody>
      </p:sp>
      <p:sp>
        <p:nvSpPr>
          <p:cNvPr id="7" name="Slide Number Placeholder 6"/>
          <p:cNvSpPr>
            <a:spLocks noGrp="1"/>
          </p:cNvSpPr>
          <p:nvPr>
            <p:ph type="sldNum" sz="quarter" idx="12"/>
          </p:nvPr>
        </p:nvSpPr>
        <p:spPr/>
        <p:txBody>
          <a:bodyPr/>
          <a:lstStyle/>
          <a:p>
            <a:fld id="{4A57023F-7A58-4EDC-898D-1AD82CF89CC5}" type="slidenum">
              <a:rPr lang="en-US" smtClean="0"/>
              <a:t>‹#›</a:t>
            </a:fld>
            <a:endParaRPr lang="en-US" dirty="0"/>
          </a:p>
        </p:txBody>
      </p:sp>
    </p:spTree>
    <p:extLst>
      <p:ext uri="{BB962C8B-B14F-4D97-AF65-F5344CB8AC3E}">
        <p14:creationId xmlns:p14="http://schemas.microsoft.com/office/powerpoint/2010/main" val="3399550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000665" y="6183313"/>
            <a:ext cx="1029370" cy="570412"/>
          </a:xfrm>
          <a:prstGeom prst="rect">
            <a:avLst/>
          </a:prstGeom>
        </p:spPr>
      </p:pic>
      <p:grpSp>
        <p:nvGrpSpPr>
          <p:cNvPr id="8" name="Group 7"/>
          <p:cNvGrpSpPr/>
          <p:nvPr userDrawn="1"/>
        </p:nvGrpSpPr>
        <p:grpSpPr>
          <a:xfrm>
            <a:off x="5614133" y="6176963"/>
            <a:ext cx="2030083" cy="694263"/>
            <a:chOff x="6609448" y="4877301"/>
            <a:chExt cx="2070100" cy="707948"/>
          </a:xfrm>
          <a:solidFill>
            <a:srgbClr val="A2C7E2">
              <a:alpha val="23000"/>
            </a:srgbClr>
          </a:solidFill>
        </p:grpSpPr>
        <p:sp>
          <p:nvSpPr>
            <p:cNvPr id="9" name="Rectangle 5"/>
            <p:cNvSpPr>
              <a:spLocks noChangeArrowheads="1"/>
            </p:cNvSpPr>
            <p:nvPr userDrawn="1"/>
          </p:nvSpPr>
          <p:spPr bwMode="auto">
            <a:xfrm>
              <a:off x="7036486" y="4877301"/>
              <a:ext cx="290513" cy="293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6"/>
            <p:cNvSpPr>
              <a:spLocks noChangeArrowheads="1"/>
            </p:cNvSpPr>
            <p:nvPr userDrawn="1"/>
          </p:nvSpPr>
          <p:spPr bwMode="auto">
            <a:xfrm>
              <a:off x="6609448" y="5170989"/>
              <a:ext cx="427038" cy="296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7"/>
            <p:cNvSpPr>
              <a:spLocks noChangeArrowheads="1"/>
            </p:cNvSpPr>
            <p:nvPr userDrawn="1"/>
          </p:nvSpPr>
          <p:spPr bwMode="auto">
            <a:xfrm>
              <a:off x="7368273" y="5253539"/>
              <a:ext cx="219075" cy="179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8"/>
            <p:cNvSpPr>
              <a:spLocks noChangeArrowheads="1"/>
            </p:cNvSpPr>
            <p:nvPr userDrawn="1"/>
          </p:nvSpPr>
          <p:spPr bwMode="auto">
            <a:xfrm>
              <a:off x="7587348" y="5432926"/>
              <a:ext cx="255588" cy="1431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Rectangle 9"/>
            <p:cNvSpPr>
              <a:spLocks noChangeArrowheads="1"/>
            </p:cNvSpPr>
            <p:nvPr userDrawn="1"/>
          </p:nvSpPr>
          <p:spPr bwMode="auto">
            <a:xfrm>
              <a:off x="7873098" y="5432926"/>
              <a:ext cx="185738" cy="1431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Rectangle 10"/>
            <p:cNvSpPr>
              <a:spLocks noChangeArrowheads="1"/>
            </p:cNvSpPr>
            <p:nvPr userDrawn="1"/>
          </p:nvSpPr>
          <p:spPr bwMode="auto">
            <a:xfrm>
              <a:off x="8012798" y="5178926"/>
              <a:ext cx="79375" cy="71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1"/>
            <p:cNvSpPr>
              <a:spLocks noChangeArrowheads="1"/>
            </p:cNvSpPr>
            <p:nvPr userDrawn="1"/>
          </p:nvSpPr>
          <p:spPr bwMode="auto">
            <a:xfrm>
              <a:off x="8314423" y="5490076"/>
              <a:ext cx="106363" cy="9517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Rectangle 12"/>
            <p:cNvSpPr>
              <a:spLocks noChangeArrowheads="1"/>
            </p:cNvSpPr>
            <p:nvPr userDrawn="1"/>
          </p:nvSpPr>
          <p:spPr bwMode="auto">
            <a:xfrm>
              <a:off x="8133448" y="5277351"/>
              <a:ext cx="180975" cy="1825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13"/>
            <p:cNvSpPr>
              <a:spLocks noChangeArrowheads="1"/>
            </p:cNvSpPr>
            <p:nvPr userDrawn="1"/>
          </p:nvSpPr>
          <p:spPr bwMode="auto">
            <a:xfrm>
              <a:off x="8495398" y="5223376"/>
              <a:ext cx="184150" cy="174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 name="Rectangle 6"/>
          <p:cNvSpPr/>
          <p:nvPr userDrawn="1"/>
        </p:nvSpPr>
        <p:spPr>
          <a:xfrm>
            <a:off x="0" y="6445248"/>
            <a:ext cx="5497372" cy="412752"/>
          </a:xfrm>
          <a:prstGeom prst="rect">
            <a:avLst/>
          </a:prstGeom>
          <a:solidFill>
            <a:srgbClr val="002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5C"/>
              </a:solidFill>
            </a:endParaRPr>
          </a:p>
        </p:txBody>
      </p:sp>
      <p:sp>
        <p:nvSpPr>
          <p:cNvPr id="2" name="Title Placeholder 1"/>
          <p:cNvSpPr>
            <a:spLocks noGrp="1"/>
          </p:cNvSpPr>
          <p:nvPr>
            <p:ph type="title"/>
          </p:nvPr>
        </p:nvSpPr>
        <p:spPr>
          <a:xfrm>
            <a:off x="0" y="0"/>
            <a:ext cx="9144000" cy="64346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0007" y="953157"/>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8019" y="6451325"/>
            <a:ext cx="3171670" cy="365125"/>
          </a:xfrm>
          <a:prstGeom prst="rect">
            <a:avLst/>
          </a:prstGeom>
        </p:spPr>
        <p:txBody>
          <a:bodyPr vert="horz" lIns="91440" tIns="45720" rIns="91440" bIns="45720" rtlCol="0" anchor="ctr"/>
          <a:lstStyle>
            <a:lvl1pPr algn="l">
              <a:defRPr sz="1000">
                <a:solidFill>
                  <a:schemeClr val="bg1"/>
                </a:solidFill>
              </a:defRPr>
            </a:lvl1pPr>
          </a:lstStyle>
          <a:p>
            <a:r>
              <a:rPr lang="en-US" dirty="0"/>
              <a:t>|    Presentation Text    |   Additional Text</a:t>
            </a:r>
          </a:p>
        </p:txBody>
      </p:sp>
      <p:sp>
        <p:nvSpPr>
          <p:cNvPr id="6" name="Slide Number Placeholder 5"/>
          <p:cNvSpPr>
            <a:spLocks noGrp="1"/>
          </p:cNvSpPr>
          <p:nvPr>
            <p:ph type="sldNum" sz="quarter" idx="4"/>
          </p:nvPr>
        </p:nvSpPr>
        <p:spPr>
          <a:xfrm>
            <a:off x="200008" y="6459434"/>
            <a:ext cx="361938" cy="365125"/>
          </a:xfrm>
          <a:prstGeom prst="rect">
            <a:avLst/>
          </a:prstGeom>
        </p:spPr>
        <p:txBody>
          <a:bodyPr vert="horz" lIns="91440" tIns="45720" rIns="91440" bIns="45720" rtlCol="0" anchor="ctr"/>
          <a:lstStyle>
            <a:lvl1pPr algn="l">
              <a:defRPr sz="1000">
                <a:solidFill>
                  <a:schemeClr val="bg1"/>
                </a:solidFill>
              </a:defRPr>
            </a:lvl1pPr>
          </a:lstStyle>
          <a:p>
            <a:fld id="{4A57023F-7A58-4EDC-898D-1AD82CF89CC5}" type="slidenum">
              <a:rPr lang="en-US" smtClean="0"/>
              <a:pPr/>
              <a:t>‹#›</a:t>
            </a:fld>
            <a:endParaRPr lang="en-US" dirty="0"/>
          </a:p>
        </p:txBody>
      </p:sp>
      <p:sp>
        <p:nvSpPr>
          <p:cNvPr id="19" name="Rectangle 18"/>
          <p:cNvSpPr/>
          <p:nvPr userDrawn="1"/>
        </p:nvSpPr>
        <p:spPr>
          <a:xfrm>
            <a:off x="3792774" y="6519300"/>
            <a:ext cx="1626307" cy="239712"/>
          </a:xfrm>
          <a:prstGeom prst="rect">
            <a:avLst/>
          </a:prstGeom>
          <a:noFill/>
          <a:ln>
            <a:solidFill>
              <a:srgbClr val="FF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userDrawn="1"/>
        </p:nvSpPr>
        <p:spPr>
          <a:xfrm>
            <a:off x="3792774" y="6496462"/>
            <a:ext cx="1631853" cy="246221"/>
          </a:xfrm>
          <a:prstGeom prst="rect">
            <a:avLst/>
          </a:prstGeom>
          <a:noFill/>
        </p:spPr>
        <p:txBody>
          <a:bodyPr wrap="square" rtlCol="0">
            <a:spAutoFit/>
          </a:bodyPr>
          <a:lstStyle/>
          <a:p>
            <a:pPr algn="r"/>
            <a:r>
              <a:rPr lang="en-US" sz="1000" dirty="0">
                <a:solidFill>
                  <a:schemeClr val="bg1"/>
                </a:solidFill>
              </a:rPr>
              <a:t>Proud history,</a:t>
            </a:r>
            <a:r>
              <a:rPr lang="en-US" sz="1000" baseline="0" dirty="0">
                <a:solidFill>
                  <a:schemeClr val="bg1"/>
                </a:solidFill>
              </a:rPr>
              <a:t> bright future.</a:t>
            </a:r>
            <a:endParaRPr lang="en-US" sz="1000" dirty="0">
              <a:solidFill>
                <a:schemeClr val="bg1"/>
              </a:solidFill>
            </a:endParaRPr>
          </a:p>
        </p:txBody>
      </p:sp>
      <p:sp>
        <p:nvSpPr>
          <p:cNvPr id="21" name="TextBox 20"/>
          <p:cNvSpPr txBox="1"/>
          <p:nvPr userDrawn="1"/>
        </p:nvSpPr>
        <p:spPr>
          <a:xfrm>
            <a:off x="5485630" y="6657764"/>
            <a:ext cx="1888422" cy="184666"/>
          </a:xfrm>
          <a:prstGeom prst="rect">
            <a:avLst/>
          </a:prstGeom>
          <a:noFill/>
        </p:spPr>
        <p:txBody>
          <a:bodyPr wrap="square"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kern="1200" dirty="0">
                <a:solidFill>
                  <a:srgbClr val="00205C"/>
                </a:solidFill>
                <a:effectLst/>
                <a:latin typeface="Arial" panose="020B0604020202020204" pitchFamily="34" charset="0"/>
                <a:ea typeface="+mn-ea"/>
                <a:cs typeface="Arial" panose="020B0604020202020204" pitchFamily="34" charset="0"/>
              </a:rPr>
              <a:t>©2019 KBR Inc. All Rights Reserved.</a:t>
            </a:r>
            <a:r>
              <a:rPr lang="en-US" sz="600" kern="1200" dirty="0">
                <a:solidFill>
                  <a:schemeClr val="bg1">
                    <a:lumMod val="85000"/>
                  </a:schemeClr>
                </a:solidFill>
                <a:effectLst/>
                <a:latin typeface="Arial" panose="020B0604020202020204" pitchFamily="34" charset="0"/>
                <a:ea typeface="+mn-ea"/>
                <a:cs typeface="Arial" panose="020B0604020202020204" pitchFamily="34" charset="0"/>
              </a:rPr>
              <a:t> </a:t>
            </a:r>
            <a:endParaRPr lang="en-US" sz="600" dirty="0">
              <a:solidFill>
                <a:schemeClr val="bg1">
                  <a:lumMod val="85000"/>
                </a:schemeClr>
              </a:solidFill>
              <a:latin typeface="Arial" panose="020B0604020202020204" pitchFamily="34" charset="0"/>
              <a:cs typeface="Arial" panose="020B0604020202020204" pitchFamily="34" charset="0"/>
            </a:endParaRPr>
          </a:p>
        </p:txBody>
      </p:sp>
      <p:cxnSp>
        <p:nvCxnSpPr>
          <p:cNvPr id="22" name="Straight Connector 21"/>
          <p:cNvCxnSpPr/>
          <p:nvPr userDrawn="1"/>
        </p:nvCxnSpPr>
        <p:spPr>
          <a:xfrm flipV="1">
            <a:off x="0" y="643468"/>
            <a:ext cx="9144000" cy="1425"/>
          </a:xfrm>
          <a:prstGeom prst="line">
            <a:avLst/>
          </a:prstGeom>
          <a:ln w="19050">
            <a:solidFill>
              <a:srgbClr val="A2C7E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96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food.gov.uk/" TargetMode="External"/><Relationship Id="rId2" Type="http://schemas.openxmlformats.org/officeDocument/2006/relationships/hyperlink" Target="http://www.friendsoftheearth.uk/"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www.ftxlog.com/" TargetMode="External"/><Relationship Id="rId4" Type="http://schemas.openxmlformats.org/officeDocument/2006/relationships/hyperlink" Target="http://www.bbc.cp.uk/foo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0297" y="3381099"/>
            <a:ext cx="6998832" cy="1752508"/>
          </a:xfrm>
        </p:spPr>
        <p:txBody>
          <a:bodyPr>
            <a:normAutofit/>
          </a:bodyPr>
          <a:lstStyle/>
          <a:p>
            <a:r>
              <a:rPr lang="en-GB" dirty="0"/>
              <a:t> </a:t>
            </a:r>
            <a:br>
              <a:rPr lang="en-GB" dirty="0"/>
            </a:br>
            <a:r>
              <a:rPr lang="en-GB" dirty="0"/>
              <a:t>One World </a:t>
            </a:r>
            <a:br>
              <a:rPr lang="en-GB" dirty="0"/>
            </a:br>
            <a:r>
              <a:rPr lang="en-GB" dirty="0"/>
              <a:t>Food waste – the global cost </a:t>
            </a:r>
            <a:endParaRPr lang="en-US" dirty="0"/>
          </a:p>
        </p:txBody>
      </p:sp>
      <p:sp>
        <p:nvSpPr>
          <p:cNvPr id="5" name="Subtitle 4"/>
          <p:cNvSpPr>
            <a:spLocks noGrp="1"/>
          </p:cNvSpPr>
          <p:nvPr>
            <p:ph type="subTitle" idx="1"/>
          </p:nvPr>
        </p:nvSpPr>
        <p:spPr>
          <a:xfrm>
            <a:off x="180297" y="5133607"/>
            <a:ext cx="3538263" cy="471261"/>
          </a:xfrm>
        </p:spPr>
        <p:txBody>
          <a:bodyPr/>
          <a:lstStyle/>
          <a:p>
            <a:r>
              <a:rPr lang="en-GB" dirty="0"/>
              <a:t>June </a:t>
            </a:r>
            <a:r>
              <a:rPr lang="en-US" dirty="0"/>
              <a:t>2022</a:t>
            </a:r>
          </a:p>
        </p:txBody>
      </p:sp>
      <p:sp>
        <p:nvSpPr>
          <p:cNvPr id="6" name="Rectangle 5"/>
          <p:cNvSpPr/>
          <p:nvPr/>
        </p:nvSpPr>
        <p:spPr>
          <a:xfrm>
            <a:off x="289501" y="6086459"/>
            <a:ext cx="3029432" cy="420297"/>
          </a:xfrm>
          <a:prstGeom prst="rect">
            <a:avLst/>
          </a:prstGeom>
          <a:noFill/>
          <a:ln>
            <a:solidFill>
              <a:srgbClr val="FF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89500" y="6111861"/>
            <a:ext cx="3029433" cy="369332"/>
          </a:xfrm>
          <a:prstGeom prst="rect">
            <a:avLst/>
          </a:prstGeom>
          <a:noFill/>
        </p:spPr>
        <p:txBody>
          <a:bodyPr wrap="square" rtlCol="0">
            <a:spAutoFit/>
          </a:bodyPr>
          <a:lstStyle/>
          <a:p>
            <a:pPr algn="ctr"/>
            <a:r>
              <a:rPr lang="en-US" dirty="0">
                <a:solidFill>
                  <a:schemeClr val="bg1"/>
                </a:solidFill>
              </a:rPr>
              <a:t>Proud history, bright future.</a:t>
            </a:r>
          </a:p>
        </p:txBody>
      </p:sp>
    </p:spTree>
    <p:extLst>
      <p:ext uri="{BB962C8B-B14F-4D97-AF65-F5344CB8AC3E}">
        <p14:creationId xmlns:p14="http://schemas.microsoft.com/office/powerpoint/2010/main" val="1799697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6720A-C9B5-45E1-9484-2DB953EA7514}"/>
              </a:ext>
            </a:extLst>
          </p:cNvPr>
          <p:cNvSpPr>
            <a:spLocks noGrp="1"/>
          </p:cNvSpPr>
          <p:nvPr>
            <p:ph type="title"/>
          </p:nvPr>
        </p:nvSpPr>
        <p:spPr>
          <a:xfrm>
            <a:off x="360759" y="3752849"/>
            <a:ext cx="2468166" cy="2452687"/>
          </a:xfrm>
        </p:spPr>
        <p:txBody>
          <a:bodyPr vert="horz" lIns="91440" tIns="45720" rIns="91440" bIns="45720" rtlCol="0" anchor="ctr">
            <a:normAutofit/>
          </a:bodyPr>
          <a:lstStyle/>
          <a:p>
            <a:r>
              <a:rPr lang="en-US" sz="3100"/>
              <a:t>Global Food Waste – Why is it so important!</a:t>
            </a:r>
          </a:p>
        </p:txBody>
      </p:sp>
      <p:pic>
        <p:nvPicPr>
          <p:cNvPr id="6" name="Picture 6">
            <a:extLst>
              <a:ext uri="{FF2B5EF4-FFF2-40B4-BE49-F238E27FC236}">
                <a16:creationId xmlns:a16="http://schemas.microsoft.com/office/drawing/2014/main" id="{4310409A-52D3-704A-03B9-59F00DF1414E}"/>
              </a:ext>
            </a:extLst>
          </p:cNvPr>
          <p:cNvPicPr>
            <a:picLocks noGrp="1" noChangeAspect="1"/>
          </p:cNvPicPr>
          <p:nvPr>
            <p:ph sz="half" idx="2"/>
          </p:nvPr>
        </p:nvPicPr>
        <p:blipFill rotWithShape="1">
          <a:blip r:embed="rId2"/>
          <a:srcRect t="12171" b="19340"/>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4DB31976-79B9-424E-B01A-F3C05AF49734}"/>
              </a:ext>
            </a:extLst>
          </p:cNvPr>
          <p:cNvSpPr>
            <a:spLocks noGrp="1"/>
          </p:cNvSpPr>
          <p:nvPr>
            <p:ph sz="half" idx="1"/>
          </p:nvPr>
        </p:nvSpPr>
        <p:spPr>
          <a:xfrm>
            <a:off x="3167986" y="3752850"/>
            <a:ext cx="5614060" cy="2452687"/>
          </a:xfrm>
        </p:spPr>
        <p:txBody>
          <a:bodyPr vert="horz" lIns="91440" tIns="45720" rIns="91440" bIns="45720" rtlCol="0" anchor="ctr">
            <a:normAutofit/>
          </a:bodyPr>
          <a:lstStyle/>
          <a:p>
            <a:r>
              <a:rPr lang="en-US" sz="1400" dirty="0"/>
              <a:t>In the last few years, the world seems to have lurched from crisis to crisis, firstly the COVID pandemic and more recently the war in  Ukraine. </a:t>
            </a:r>
            <a:endParaRPr lang="en-US" dirty="0">
              <a:cs typeface="Calibri" panose="020F0502020204030204"/>
            </a:endParaRPr>
          </a:p>
          <a:p>
            <a:r>
              <a:rPr lang="en-US" sz="1400" dirty="0"/>
              <a:t>We have all experienced shortages of food and other items on the supermarket shelves and ever-increasing prices when we come to pay. Sadly, the situation is not set to get better any time soon, with the reported problems getting the Ukrainian wheat and oils to the world markets.</a:t>
            </a:r>
            <a:endParaRPr lang="en-US" sz="1400" dirty="0">
              <a:cs typeface="Calibri" panose="020F0502020204030204"/>
            </a:endParaRPr>
          </a:p>
          <a:p>
            <a:pPr marL="0"/>
            <a:r>
              <a:rPr lang="en-US" sz="1400" b="1" dirty="0"/>
              <a:t>So, what can we do to help prevent t another world crisis?  </a:t>
            </a:r>
            <a:endParaRPr lang="en-US" sz="1400" b="1" dirty="0">
              <a:cs typeface="Calibri"/>
            </a:endParaRPr>
          </a:p>
          <a:p>
            <a:pPr marL="0"/>
            <a:r>
              <a:rPr lang="en-US" sz="1400" b="1" dirty="0"/>
              <a:t>What one thing will you try?</a:t>
            </a:r>
            <a:endParaRPr lang="en-US" sz="1400" b="1" dirty="0">
              <a:cs typeface="Calibri"/>
            </a:endParaRPr>
          </a:p>
        </p:txBody>
      </p:sp>
      <p:sp>
        <p:nvSpPr>
          <p:cNvPr id="5" name="Slide Number Placeholder 4">
            <a:extLst>
              <a:ext uri="{FF2B5EF4-FFF2-40B4-BE49-F238E27FC236}">
                <a16:creationId xmlns:a16="http://schemas.microsoft.com/office/drawing/2014/main" id="{37B8FE32-5DAA-43A9-BC08-E06AF1E28808}"/>
              </a:ext>
            </a:extLst>
          </p:cNvPr>
          <p:cNvSpPr>
            <a:spLocks noGrp="1"/>
          </p:cNvSpPr>
          <p:nvPr>
            <p:ph type="sldNum" sz="quarter" idx="12"/>
          </p:nvPr>
        </p:nvSpPr>
        <p:spPr>
          <a:xfrm>
            <a:off x="6648450" y="6356350"/>
            <a:ext cx="2057400" cy="365125"/>
          </a:xfrm>
        </p:spPr>
        <p:txBody>
          <a:bodyPr vert="horz" lIns="91440" tIns="45720" rIns="91440" bIns="45720" rtlCol="0" anchor="ctr">
            <a:normAutofit/>
          </a:bodyPr>
          <a:lstStyle/>
          <a:p>
            <a:pPr algn="r">
              <a:spcAft>
                <a:spcPts val="600"/>
              </a:spcAft>
              <a:defRPr/>
            </a:pPr>
            <a:fld id="{4A57023F-7A58-4EDC-898D-1AD82CF89CC5}" type="slidenum">
              <a:rPr lang="en-US">
                <a:solidFill>
                  <a:schemeClr val="tx1">
                    <a:lumMod val="75000"/>
                    <a:lumOff val="25000"/>
                  </a:schemeClr>
                </a:solidFill>
                <a:latin typeface="Calibri" panose="020F0502020204030204"/>
              </a:rPr>
              <a:pPr algn="r">
                <a:spcAft>
                  <a:spcPts val="600"/>
                </a:spcAft>
                <a:defRPr/>
              </a:pPr>
              <a:t>2</a:t>
            </a:fld>
            <a:endParaRPr lang="en-US">
              <a:solidFill>
                <a:schemeClr val="tx1">
                  <a:lumMod val="75000"/>
                  <a:lumOff val="25000"/>
                </a:schemeClr>
              </a:solidFill>
              <a:latin typeface="Calibri" panose="020F0502020204030204"/>
            </a:endParaRPr>
          </a:p>
        </p:txBody>
      </p:sp>
    </p:spTree>
    <p:extLst>
      <p:ext uri="{BB962C8B-B14F-4D97-AF65-F5344CB8AC3E}">
        <p14:creationId xmlns:p14="http://schemas.microsoft.com/office/powerpoint/2010/main" val="1306483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F52D46-D866-42C1-84FA-C89CBE56E1F3}"/>
              </a:ext>
            </a:extLst>
          </p:cNvPr>
          <p:cNvSpPr>
            <a:spLocks noGrp="1"/>
          </p:cNvSpPr>
          <p:nvPr>
            <p:ph type="title"/>
          </p:nvPr>
        </p:nvSpPr>
        <p:spPr>
          <a:xfrm>
            <a:off x="628650" y="365125"/>
            <a:ext cx="3938487" cy="1807305"/>
          </a:xfrm>
        </p:spPr>
        <p:txBody>
          <a:bodyPr vert="horz" lIns="91440" tIns="45720" rIns="91440" bIns="45720" rtlCol="0" anchor="ctr">
            <a:normAutofit/>
          </a:bodyPr>
          <a:lstStyle/>
          <a:p>
            <a:r>
              <a:rPr lang="en-US" sz="4400"/>
              <a:t>Global food Waste Facts </a:t>
            </a:r>
          </a:p>
        </p:txBody>
      </p:sp>
      <p:sp>
        <p:nvSpPr>
          <p:cNvPr id="3" name="Content Placeholder 2">
            <a:extLst>
              <a:ext uri="{FF2B5EF4-FFF2-40B4-BE49-F238E27FC236}">
                <a16:creationId xmlns:a16="http://schemas.microsoft.com/office/drawing/2014/main" id="{64095218-7172-45F0-A947-0249513250EF}"/>
              </a:ext>
            </a:extLst>
          </p:cNvPr>
          <p:cNvSpPr>
            <a:spLocks noGrp="1"/>
          </p:cNvSpPr>
          <p:nvPr>
            <p:ph sz="half" idx="1"/>
          </p:nvPr>
        </p:nvSpPr>
        <p:spPr>
          <a:xfrm>
            <a:off x="628650" y="1872342"/>
            <a:ext cx="3464715" cy="4806043"/>
          </a:xfrm>
        </p:spPr>
        <p:txBody>
          <a:bodyPr vert="horz" lIns="91440" tIns="45720" rIns="91440" bIns="45720" rtlCol="0" anchor="t">
            <a:normAutofit lnSpcReduction="10000"/>
          </a:bodyPr>
          <a:lstStyle/>
          <a:p>
            <a:r>
              <a:rPr lang="en-US" sz="1400" dirty="0"/>
              <a:t>There is enough food produced in the world to feed everyone.</a:t>
            </a:r>
            <a:endParaRPr lang="en-US" sz="1400" dirty="0">
              <a:cs typeface="Calibri"/>
            </a:endParaRPr>
          </a:p>
          <a:p>
            <a:r>
              <a:rPr lang="en-US" sz="1400" dirty="0"/>
              <a:t>On third of food produced is lost to waste – around 1.3 billion </a:t>
            </a:r>
            <a:r>
              <a:rPr lang="en-US" sz="1400" dirty="0" err="1"/>
              <a:t>tonnes</a:t>
            </a:r>
            <a:r>
              <a:rPr lang="en-US" sz="1400" dirty="0"/>
              <a:t>. </a:t>
            </a:r>
          </a:p>
          <a:p>
            <a:r>
              <a:rPr lang="en-US" sz="1400" dirty="0"/>
              <a:t>Up to 10% of global greenhouse gas comes from food produced but not eaten.</a:t>
            </a:r>
          </a:p>
          <a:p>
            <a:r>
              <a:rPr lang="en-US" sz="1400" dirty="0"/>
              <a:t>Rotting food releases methane 28x stronger than CO2.</a:t>
            </a:r>
          </a:p>
          <a:p>
            <a:r>
              <a:rPr lang="en-US" sz="1400" dirty="0"/>
              <a:t>One in 9 people do not have enough food to eat that’s 793 million people that are under nourished.</a:t>
            </a:r>
            <a:endParaRPr lang="en-US" sz="1400">
              <a:cs typeface="Calibri"/>
            </a:endParaRPr>
          </a:p>
          <a:p>
            <a:r>
              <a:rPr lang="en-US" sz="1400" dirty="0"/>
              <a:t>If one quarter of food currently lost or wasted could be saved it would be enough to feed 870 million hungry people. </a:t>
            </a:r>
          </a:p>
          <a:p>
            <a:r>
              <a:rPr lang="en-US" sz="1400" b="1" dirty="0"/>
              <a:t>The Good news is, reducing food waste is the third most effective way to address climate change. </a:t>
            </a:r>
          </a:p>
          <a:p>
            <a:r>
              <a:rPr lang="en-US" sz="1400" b="1" dirty="0"/>
              <a:t>You could reduce the waste, saving some money to!</a:t>
            </a:r>
          </a:p>
          <a:p>
            <a:endParaRPr lang="en-US" sz="1400" dirty="0"/>
          </a:p>
        </p:txBody>
      </p:sp>
      <p:pic>
        <p:nvPicPr>
          <p:cNvPr id="7" name="Content Placeholder 6">
            <a:extLst>
              <a:ext uri="{FF2B5EF4-FFF2-40B4-BE49-F238E27FC236}">
                <a16:creationId xmlns:a16="http://schemas.microsoft.com/office/drawing/2014/main" id="{F8366BB9-89D1-490A-875D-61B3414ACBB4}"/>
              </a:ext>
            </a:extLst>
          </p:cNvPr>
          <p:cNvPicPr>
            <a:picLocks noGrp="1" noChangeAspect="1"/>
          </p:cNvPicPr>
          <p:nvPr>
            <p:ph sz="half" idx="2"/>
          </p:nvPr>
        </p:nvPicPr>
        <p:blipFill rotWithShape="1">
          <a:blip r:embed="rId2"/>
          <a:srcRect l="39037" r="28358"/>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Slide Number Placeholder 5">
            <a:extLst>
              <a:ext uri="{FF2B5EF4-FFF2-40B4-BE49-F238E27FC236}">
                <a16:creationId xmlns:a16="http://schemas.microsoft.com/office/drawing/2014/main" id="{FBEA5C42-A382-4AD4-BD77-0B56AFF8DDC6}"/>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a:spcAft>
                <a:spcPts val="600"/>
              </a:spcAft>
              <a:defRPr/>
            </a:pPr>
            <a:fld id="{4A57023F-7A58-4EDC-898D-1AD82CF89CC5}" type="slidenum">
              <a:rPr lang="en-US" sz="1200">
                <a:solidFill>
                  <a:srgbClr val="FFFFFF"/>
                </a:solidFill>
                <a:latin typeface="Calibri" panose="020F0502020204030204"/>
              </a:rPr>
              <a:pPr algn="r">
                <a:spcAft>
                  <a:spcPts val="600"/>
                </a:spcAft>
                <a:defRPr/>
              </a:pPr>
              <a:t>3</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1772631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F9851-C92F-46F6-912B-1873AEBDE268}"/>
              </a:ext>
            </a:extLst>
          </p:cNvPr>
          <p:cNvSpPr>
            <a:spLocks noGrp="1"/>
          </p:cNvSpPr>
          <p:nvPr>
            <p:ph type="title"/>
          </p:nvPr>
        </p:nvSpPr>
        <p:spPr>
          <a:xfrm>
            <a:off x="3724072" y="629268"/>
            <a:ext cx="4939868" cy="1286160"/>
          </a:xfrm>
        </p:spPr>
        <p:txBody>
          <a:bodyPr vert="horz" lIns="91440" tIns="45720" rIns="91440" bIns="45720" rtlCol="0" anchor="b">
            <a:normAutofit/>
          </a:bodyPr>
          <a:lstStyle/>
          <a:p>
            <a:r>
              <a:rPr lang="en-US" sz="4400" dirty="0"/>
              <a:t>Preparation </a:t>
            </a:r>
          </a:p>
        </p:txBody>
      </p:sp>
      <p:sp>
        <p:nvSpPr>
          <p:cNvPr id="3" name="Content Placeholder 2">
            <a:extLst>
              <a:ext uri="{FF2B5EF4-FFF2-40B4-BE49-F238E27FC236}">
                <a16:creationId xmlns:a16="http://schemas.microsoft.com/office/drawing/2014/main" id="{048E2999-9304-4AF9-A52F-E214B9B4946B}"/>
              </a:ext>
            </a:extLst>
          </p:cNvPr>
          <p:cNvSpPr>
            <a:spLocks noGrp="1"/>
          </p:cNvSpPr>
          <p:nvPr>
            <p:ph sz="half" idx="1"/>
          </p:nvPr>
        </p:nvSpPr>
        <p:spPr>
          <a:xfrm>
            <a:off x="3724073" y="2438400"/>
            <a:ext cx="4939867" cy="3785419"/>
          </a:xfrm>
        </p:spPr>
        <p:txBody>
          <a:bodyPr vert="horz" lIns="91440" tIns="45720" rIns="91440" bIns="45720" rtlCol="0" anchor="t">
            <a:normAutofit/>
          </a:bodyPr>
          <a:lstStyle/>
          <a:p>
            <a:r>
              <a:rPr lang="en-US" sz="1100" dirty="0"/>
              <a:t>Check what ingredients you already have, and which ones need to be used first.  </a:t>
            </a:r>
          </a:p>
          <a:p>
            <a:r>
              <a:rPr lang="en-US" sz="1100" b="1" dirty="0"/>
              <a:t>Plan your meals </a:t>
            </a:r>
          </a:p>
          <a:p>
            <a:pPr lvl="1"/>
            <a:r>
              <a:rPr lang="en-US" sz="1100" dirty="0"/>
              <a:t>Get the whole family involved.</a:t>
            </a:r>
          </a:p>
          <a:p>
            <a:pPr lvl="1"/>
            <a:r>
              <a:rPr lang="en-US" sz="1100" dirty="0"/>
              <a:t>Plan to use foods close to their best before dates first.</a:t>
            </a:r>
          </a:p>
          <a:p>
            <a:pPr lvl="1"/>
            <a:r>
              <a:rPr lang="en-US" sz="1100" dirty="0"/>
              <a:t>Use an app that helps find recipes to match the ingredients you have. </a:t>
            </a:r>
          </a:p>
          <a:p>
            <a:r>
              <a:rPr lang="en-US" sz="1100" b="1" dirty="0"/>
              <a:t>Make a list and stick to it.</a:t>
            </a:r>
          </a:p>
          <a:p>
            <a:pPr lvl="1"/>
            <a:r>
              <a:rPr lang="en-US" sz="1100" dirty="0"/>
              <a:t>Only buy what you require.</a:t>
            </a:r>
            <a:endParaRPr lang="en-US" sz="1100" dirty="0">
              <a:cs typeface="Calibri"/>
            </a:endParaRPr>
          </a:p>
          <a:p>
            <a:pPr lvl="1"/>
            <a:r>
              <a:rPr lang="en-US" sz="1100" dirty="0"/>
              <a:t>Try the wonky fruit and veg they taste the same and cost less.</a:t>
            </a:r>
          </a:p>
          <a:p>
            <a:pPr lvl="1"/>
            <a:r>
              <a:rPr lang="en-US" sz="1100" dirty="0"/>
              <a:t>Use your bags for life. </a:t>
            </a:r>
          </a:p>
          <a:p>
            <a:pPr lvl="1"/>
            <a:r>
              <a:rPr lang="en-US" sz="1100" dirty="0"/>
              <a:t>Keep your fridge and freezer clean, this not only helps food last longer, but saves energy too.</a:t>
            </a:r>
            <a:endParaRPr lang="en-US" sz="1100" dirty="0">
              <a:cs typeface="Calibri"/>
            </a:endParaRPr>
          </a:p>
          <a:p>
            <a:r>
              <a:rPr lang="en-US" sz="1100" b="1" dirty="0"/>
              <a:t>Know how food should be stored</a:t>
            </a:r>
            <a:r>
              <a:rPr lang="en-US" sz="1100" dirty="0"/>
              <a:t>.</a:t>
            </a:r>
          </a:p>
          <a:p>
            <a:pPr lvl="1"/>
            <a:r>
              <a:rPr lang="en-US" sz="1100" dirty="0"/>
              <a:t>Storing food in the correct conditions will make your food last longer. </a:t>
            </a:r>
          </a:p>
          <a:p>
            <a:pPr lvl="1"/>
            <a:r>
              <a:rPr lang="en-US" sz="1100" dirty="0"/>
              <a:t>Keeping herbs and broccoli in water will keep it fresh for longer. </a:t>
            </a:r>
          </a:p>
          <a:p>
            <a:pPr lvl="1"/>
            <a:r>
              <a:rPr lang="en-US" sz="1100" dirty="0"/>
              <a:t>Potatoes, tomatoes, bread, onions and garlic should not be stored in the fridge. </a:t>
            </a:r>
          </a:p>
          <a:p>
            <a:pPr lvl="1"/>
            <a:endParaRPr lang="en-US" sz="1100" dirty="0"/>
          </a:p>
          <a:p>
            <a:endParaRPr lang="en-US" sz="1100" dirty="0"/>
          </a:p>
          <a:p>
            <a:pPr lvl="1"/>
            <a:endParaRPr lang="en-US" sz="1100" dirty="0"/>
          </a:p>
        </p:txBody>
      </p:sp>
      <p:pic>
        <p:nvPicPr>
          <p:cNvPr id="7" name="Content Placeholder 6">
            <a:extLst>
              <a:ext uri="{FF2B5EF4-FFF2-40B4-BE49-F238E27FC236}">
                <a16:creationId xmlns:a16="http://schemas.microsoft.com/office/drawing/2014/main" id="{B773E87A-A62E-45E1-B08C-BE44DD58DCF5}"/>
              </a:ext>
            </a:extLst>
          </p:cNvPr>
          <p:cNvPicPr>
            <a:picLocks noGrp="1" noChangeAspect="1"/>
          </p:cNvPicPr>
          <p:nvPr>
            <p:ph sz="half" idx="2"/>
          </p:nvPr>
        </p:nvPicPr>
        <p:blipFill rotWithShape="1">
          <a:blip r:embed="rId2"/>
          <a:srcRect l="23172" r="26133"/>
          <a:stretch/>
        </p:blipFill>
        <p:spPr>
          <a:xfrm>
            <a:off x="20" y="10"/>
            <a:ext cx="3476673"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C72563"/>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8F2E5EF-F476-4599-86D3-96F20F774D1A}"/>
              </a:ext>
            </a:extLst>
          </p:cNvPr>
          <p:cNvSpPr>
            <a:spLocks noGrp="1"/>
          </p:cNvSpPr>
          <p:nvPr>
            <p:ph type="sldNum" sz="quarter" idx="12"/>
          </p:nvPr>
        </p:nvSpPr>
        <p:spPr>
          <a:xfrm>
            <a:off x="7625281" y="6356350"/>
            <a:ext cx="890069" cy="365125"/>
          </a:xfrm>
        </p:spPr>
        <p:txBody>
          <a:bodyPr vert="horz" lIns="91440" tIns="45720" rIns="91440" bIns="45720" rtlCol="0" anchor="ctr">
            <a:normAutofit/>
          </a:bodyPr>
          <a:lstStyle/>
          <a:p>
            <a:pPr algn="r">
              <a:spcAft>
                <a:spcPts val="600"/>
              </a:spcAft>
              <a:defRPr/>
            </a:pPr>
            <a:fld id="{4A57023F-7A58-4EDC-898D-1AD82CF89CC5}" type="slidenum">
              <a:rPr lang="en-US" sz="1200" smtClean="0">
                <a:solidFill>
                  <a:prstClr val="black">
                    <a:tint val="75000"/>
                  </a:prstClr>
                </a:solidFill>
                <a:latin typeface="Calibri" panose="020F0502020204030204"/>
              </a:rPr>
              <a:pPr algn="r">
                <a:spcAft>
                  <a:spcPts val="600"/>
                </a:spcAft>
                <a:defRPr/>
              </a:pPr>
              <a:t>4</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1735742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0E6D8-AFCB-4582-9127-BA466FC1729D}"/>
              </a:ext>
            </a:extLst>
          </p:cNvPr>
          <p:cNvSpPr>
            <a:spLocks noGrp="1"/>
          </p:cNvSpPr>
          <p:nvPr>
            <p:ph type="title"/>
          </p:nvPr>
        </p:nvSpPr>
        <p:spPr>
          <a:xfrm>
            <a:off x="3724072" y="629268"/>
            <a:ext cx="4939868" cy="1286160"/>
          </a:xfrm>
        </p:spPr>
        <p:txBody>
          <a:bodyPr vert="horz" lIns="91440" tIns="45720" rIns="91440" bIns="45720" rtlCol="0" anchor="b">
            <a:normAutofit/>
          </a:bodyPr>
          <a:lstStyle/>
          <a:p>
            <a:r>
              <a:rPr lang="en-US" sz="4400" dirty="0"/>
              <a:t>Preservation </a:t>
            </a:r>
          </a:p>
        </p:txBody>
      </p:sp>
      <p:sp>
        <p:nvSpPr>
          <p:cNvPr id="3" name="Content Placeholder 2">
            <a:extLst>
              <a:ext uri="{FF2B5EF4-FFF2-40B4-BE49-F238E27FC236}">
                <a16:creationId xmlns:a16="http://schemas.microsoft.com/office/drawing/2014/main" id="{960F5291-84A7-4A33-AD10-0A5792194900}"/>
              </a:ext>
            </a:extLst>
          </p:cNvPr>
          <p:cNvSpPr>
            <a:spLocks noGrp="1"/>
          </p:cNvSpPr>
          <p:nvPr>
            <p:ph sz="half" idx="1"/>
          </p:nvPr>
        </p:nvSpPr>
        <p:spPr>
          <a:xfrm>
            <a:off x="3724073" y="2438400"/>
            <a:ext cx="4939867" cy="3785419"/>
          </a:xfrm>
        </p:spPr>
        <p:txBody>
          <a:bodyPr vert="horz" lIns="91440" tIns="45720" rIns="91440" bIns="45720" rtlCol="0" anchor="t">
            <a:normAutofit/>
          </a:bodyPr>
          <a:lstStyle/>
          <a:p>
            <a:r>
              <a:rPr lang="en-US" sz="1400" dirty="0"/>
              <a:t>Check your portions. </a:t>
            </a:r>
          </a:p>
          <a:p>
            <a:pPr lvl="1"/>
            <a:r>
              <a:rPr lang="en-US" sz="1400" dirty="0"/>
              <a:t>Only cook what you need.</a:t>
            </a:r>
            <a:endParaRPr lang="en-US" sz="1400" dirty="0">
              <a:cs typeface="Calibri"/>
            </a:endParaRPr>
          </a:p>
          <a:p>
            <a:pPr lvl="1"/>
            <a:r>
              <a:rPr lang="en-US" sz="1400" dirty="0"/>
              <a:t>Freeze leftovers. </a:t>
            </a:r>
            <a:endParaRPr lang="en-US" sz="1400" dirty="0">
              <a:cs typeface="Calibri" panose="020F0502020204030204"/>
            </a:endParaRPr>
          </a:p>
          <a:p>
            <a:pPr lvl="1"/>
            <a:r>
              <a:rPr lang="en-US" sz="1400" dirty="0"/>
              <a:t>Try different ways to preserve food that is left over. </a:t>
            </a:r>
          </a:p>
          <a:p>
            <a:pPr lvl="1"/>
            <a:r>
              <a:rPr lang="en-US" sz="1400" dirty="0"/>
              <a:t>Pickling, fermenting making stock are just some of the alternatives you may like to try. </a:t>
            </a:r>
          </a:p>
          <a:p>
            <a:r>
              <a:rPr lang="en-US" sz="1400" dirty="0"/>
              <a:t>Batch cook and freeze for later in the week.</a:t>
            </a:r>
          </a:p>
          <a:p>
            <a:pPr lvl="1"/>
            <a:r>
              <a:rPr lang="en-US" sz="1400" dirty="0"/>
              <a:t>Helps when you are in a hurry.</a:t>
            </a:r>
          </a:p>
          <a:p>
            <a:pPr lvl="1"/>
            <a:r>
              <a:rPr lang="en-US" sz="1400" dirty="0"/>
              <a:t>Can be used to take for lunch. </a:t>
            </a:r>
          </a:p>
          <a:p>
            <a:r>
              <a:rPr lang="en-US" sz="1400" dirty="0"/>
              <a:t>Take your lunch with you to work and save on unnecessary packaging too. </a:t>
            </a:r>
          </a:p>
          <a:p>
            <a:pPr lvl="1"/>
            <a:r>
              <a:rPr lang="en-US" sz="1400" dirty="0"/>
              <a:t>Use alternative packaging such as reusable boxes. </a:t>
            </a:r>
          </a:p>
          <a:p>
            <a:pPr lvl="1"/>
            <a:r>
              <a:rPr lang="en-US" sz="1400" dirty="0"/>
              <a:t>Beeswax wrapper.</a:t>
            </a:r>
          </a:p>
          <a:p>
            <a:pPr lvl="1"/>
            <a:r>
              <a:rPr lang="en-US" sz="1400" dirty="0"/>
              <a:t>You may make healthier choices too.</a:t>
            </a:r>
            <a:endParaRPr lang="en-US" sz="1400" dirty="0">
              <a:cs typeface="Calibri"/>
            </a:endParaRPr>
          </a:p>
          <a:p>
            <a:endParaRPr lang="en-US" sz="1400" dirty="0"/>
          </a:p>
        </p:txBody>
      </p:sp>
      <p:pic>
        <p:nvPicPr>
          <p:cNvPr id="7" name="Content Placeholder 6">
            <a:extLst>
              <a:ext uri="{FF2B5EF4-FFF2-40B4-BE49-F238E27FC236}">
                <a16:creationId xmlns:a16="http://schemas.microsoft.com/office/drawing/2014/main" id="{0D8BECFF-C98A-4664-95D0-2B1F7A3D1B86}"/>
              </a:ext>
            </a:extLst>
          </p:cNvPr>
          <p:cNvPicPr>
            <a:picLocks noGrp="1" noChangeAspect="1"/>
          </p:cNvPicPr>
          <p:nvPr>
            <p:ph sz="half" idx="2"/>
          </p:nvPr>
        </p:nvPicPr>
        <p:blipFill rotWithShape="1">
          <a:blip r:embed="rId2"/>
          <a:srcRect l="28515" r="33084" b="2"/>
          <a:stretch/>
        </p:blipFill>
        <p:spPr>
          <a:xfrm>
            <a:off x="20" y="10"/>
            <a:ext cx="3476673" cy="6857990"/>
          </a:xfrm>
          <a:prstGeom prst="rect">
            <a:avLst/>
          </a:prstGeom>
          <a:effectLst/>
        </p:spPr>
      </p:pic>
      <p:cxnSp>
        <p:nvCxnSpPr>
          <p:cNvPr id="17"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E4614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3AB85A46-9E79-4D27-9917-D7B79C0A5DD7}"/>
              </a:ext>
            </a:extLst>
          </p:cNvPr>
          <p:cNvSpPr>
            <a:spLocks noGrp="1"/>
          </p:cNvSpPr>
          <p:nvPr>
            <p:ph type="sldNum" sz="quarter" idx="12"/>
          </p:nvPr>
        </p:nvSpPr>
        <p:spPr>
          <a:xfrm>
            <a:off x="7625281" y="6356350"/>
            <a:ext cx="890069" cy="365125"/>
          </a:xfrm>
        </p:spPr>
        <p:txBody>
          <a:bodyPr vert="horz" lIns="91440" tIns="45720" rIns="91440" bIns="45720" rtlCol="0" anchor="ctr">
            <a:normAutofit/>
          </a:bodyPr>
          <a:lstStyle/>
          <a:p>
            <a:pPr algn="r">
              <a:spcAft>
                <a:spcPts val="600"/>
              </a:spcAft>
              <a:defRPr/>
            </a:pPr>
            <a:fld id="{4A57023F-7A58-4EDC-898D-1AD82CF89CC5}" type="slidenum">
              <a:rPr lang="en-US" sz="1200" smtClean="0">
                <a:solidFill>
                  <a:prstClr val="black">
                    <a:tint val="75000"/>
                  </a:prstClr>
                </a:solidFill>
                <a:latin typeface="Calibri" panose="020F0502020204030204"/>
              </a:rPr>
              <a:pPr algn="r">
                <a:spcAft>
                  <a:spcPts val="600"/>
                </a:spcAft>
                <a:defRPr/>
              </a:pPr>
              <a:t>5</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2267714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Freeform: Shape 136">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56495"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74AC6A6-A7A3-44D0-8FEB-A16BBCCA242D}"/>
              </a:ext>
            </a:extLst>
          </p:cNvPr>
          <p:cNvSpPr>
            <a:spLocks noGrp="1"/>
          </p:cNvSpPr>
          <p:nvPr>
            <p:ph type="title"/>
          </p:nvPr>
        </p:nvSpPr>
        <p:spPr>
          <a:xfrm>
            <a:off x="852775" y="609600"/>
            <a:ext cx="3588597" cy="1330840"/>
          </a:xfrm>
        </p:spPr>
        <p:txBody>
          <a:bodyPr>
            <a:normAutofit/>
          </a:bodyPr>
          <a:lstStyle/>
          <a:p>
            <a:r>
              <a:rPr lang="en-GB" dirty="0"/>
              <a:t>Where can I get more information.</a:t>
            </a:r>
          </a:p>
        </p:txBody>
      </p:sp>
      <p:sp>
        <p:nvSpPr>
          <p:cNvPr id="3" name="Content Placeholder 2">
            <a:extLst>
              <a:ext uri="{FF2B5EF4-FFF2-40B4-BE49-F238E27FC236}">
                <a16:creationId xmlns:a16="http://schemas.microsoft.com/office/drawing/2014/main" id="{3A09E495-287C-4F42-BCC9-BF40E848357C}"/>
              </a:ext>
            </a:extLst>
          </p:cNvPr>
          <p:cNvSpPr>
            <a:spLocks noGrp="1"/>
          </p:cNvSpPr>
          <p:nvPr>
            <p:ph idx="1"/>
          </p:nvPr>
        </p:nvSpPr>
        <p:spPr>
          <a:xfrm>
            <a:off x="675790" y="1894114"/>
            <a:ext cx="3328527" cy="4718957"/>
          </a:xfrm>
        </p:spPr>
        <p:txBody>
          <a:bodyPr vert="horz" lIns="91440" tIns="45720" rIns="91440" bIns="45720" rtlCol="0" anchor="t">
            <a:normAutofit/>
          </a:bodyPr>
          <a:lstStyle/>
          <a:p>
            <a:pPr marL="0" indent="0">
              <a:buNone/>
            </a:pPr>
            <a:endParaRPr lang="en-GB" sz="1600" dirty="0"/>
          </a:p>
          <a:p>
            <a:pPr marL="0" indent="0">
              <a:buNone/>
            </a:pPr>
            <a:r>
              <a:rPr lang="en-GB" sz="1600"/>
              <a:t>For </a:t>
            </a:r>
            <a:r>
              <a:rPr lang="en-GB" sz="1600" dirty="0"/>
              <a:t>more information about food waste and what action you can take go to:</a:t>
            </a:r>
          </a:p>
          <a:p>
            <a:r>
              <a:rPr lang="en-GB" sz="1600" dirty="0">
                <a:hlinkClick r:id="rId2"/>
              </a:rPr>
              <a:t>www.friendsoftheearth.uk</a:t>
            </a:r>
            <a:endParaRPr lang="en-GB" sz="1600" dirty="0"/>
          </a:p>
          <a:p>
            <a:r>
              <a:rPr lang="en-GB" sz="1600" dirty="0">
                <a:hlinkClick r:id="rId3"/>
              </a:rPr>
              <a:t>www.food.gov.uk</a:t>
            </a:r>
            <a:endParaRPr lang="en-GB" sz="1600" dirty="0"/>
          </a:p>
          <a:p>
            <a:r>
              <a:rPr lang="en-GB" sz="1600" dirty="0">
                <a:hlinkClick r:id="rId4"/>
              </a:rPr>
              <a:t>www.bbc.cp.uk/food</a:t>
            </a:r>
            <a:r>
              <a:rPr lang="en-GB" sz="1600" dirty="0"/>
              <a:t> </a:t>
            </a:r>
          </a:p>
          <a:p>
            <a:pPr marL="0" indent="0">
              <a:buNone/>
            </a:pPr>
            <a:r>
              <a:rPr lang="en-GB" sz="1600" dirty="0"/>
              <a:t>FTX are running a series of initiatives week commencing 06/06/2022 looking at different ways we can all get involved in and make a small difference. For more information go to: </a:t>
            </a:r>
            <a:r>
              <a:rPr lang="en-GB" sz="1600" dirty="0">
                <a:hlinkClick r:id="rId5"/>
              </a:rPr>
              <a:t>WWW.ftxlog.com</a:t>
            </a:r>
            <a:r>
              <a:rPr lang="en-GB" sz="1600" dirty="0"/>
              <a:t> or the Tablet links </a:t>
            </a:r>
          </a:p>
        </p:txBody>
      </p:sp>
      <p:sp>
        <p:nvSpPr>
          <p:cNvPr id="5" name="Slide Number Placeholder 4">
            <a:extLst>
              <a:ext uri="{FF2B5EF4-FFF2-40B4-BE49-F238E27FC236}">
                <a16:creationId xmlns:a16="http://schemas.microsoft.com/office/drawing/2014/main" id="{4B17E0AB-16E0-4975-B5D9-5E5F26546F72}"/>
              </a:ext>
            </a:extLst>
          </p:cNvPr>
          <p:cNvSpPr>
            <a:spLocks noGrp="1"/>
          </p:cNvSpPr>
          <p:nvPr>
            <p:ph type="sldNum" sz="quarter" idx="12"/>
          </p:nvPr>
        </p:nvSpPr>
        <p:spPr>
          <a:xfrm>
            <a:off x="6457950" y="6356350"/>
            <a:ext cx="2057400" cy="365125"/>
          </a:xfrm>
        </p:spPr>
        <p:txBody>
          <a:bodyPr>
            <a:normAutofit/>
          </a:bodyPr>
          <a:lstStyle/>
          <a:p>
            <a:pPr>
              <a:spcAft>
                <a:spcPts val="600"/>
              </a:spcAft>
            </a:pPr>
            <a:fld id="{4A57023F-7A58-4EDC-898D-1AD82CF89CC5}" type="slidenum">
              <a:rPr lang="en-US" sz="900"/>
              <a:pPr>
                <a:spcAft>
                  <a:spcPts val="600"/>
                </a:spcAft>
              </a:pPr>
              <a:t>6</a:t>
            </a:fld>
            <a:endParaRPr lang="en-US" sz="900" dirty="0"/>
          </a:p>
        </p:txBody>
      </p:sp>
      <p:pic>
        <p:nvPicPr>
          <p:cNvPr id="6" name="Picture 5">
            <a:extLst>
              <a:ext uri="{FF2B5EF4-FFF2-40B4-BE49-F238E27FC236}">
                <a16:creationId xmlns:a16="http://schemas.microsoft.com/office/drawing/2014/main" id="{732494D3-B19D-4A21-8472-814AEE588617}"/>
              </a:ext>
            </a:extLst>
          </p:cNvPr>
          <p:cNvPicPr>
            <a:picLocks noChangeAspect="1"/>
          </p:cNvPicPr>
          <p:nvPr/>
        </p:nvPicPr>
        <p:blipFill>
          <a:blip r:embed="rId6"/>
          <a:stretch>
            <a:fillRect/>
          </a:stretch>
        </p:blipFill>
        <p:spPr>
          <a:xfrm>
            <a:off x="4688616" y="1740572"/>
            <a:ext cx="4332758" cy="3258234"/>
          </a:xfrm>
          <a:prstGeom prst="rect">
            <a:avLst/>
          </a:prstGeom>
        </p:spPr>
      </p:pic>
    </p:spTree>
    <p:extLst>
      <p:ext uri="{BB962C8B-B14F-4D97-AF65-F5344CB8AC3E}">
        <p14:creationId xmlns:p14="http://schemas.microsoft.com/office/powerpoint/2010/main" val="39559179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F4D3FED11AD9439B4CA5630629F297" ma:contentTypeVersion="15" ma:contentTypeDescription="Create a new document." ma:contentTypeScope="" ma:versionID="341c6fa48f3d6bb3c2dfc1733cedfc0f">
  <xsd:schema xmlns:xsd="http://www.w3.org/2001/XMLSchema" xmlns:xs="http://www.w3.org/2001/XMLSchema" xmlns:p="http://schemas.microsoft.com/office/2006/metadata/properties" xmlns:ns2="bbd13f10-e184-4574-b228-ed9160c88e01" xmlns:ns3="d945f135-3911-44d3-8dd9-05b30a614f6e" targetNamespace="http://schemas.microsoft.com/office/2006/metadata/properties" ma:root="true" ma:fieldsID="74555a29352bcc2aa0b4a5753db9f728" ns2:_="" ns3:_="">
    <xsd:import namespace="bbd13f10-e184-4574-b228-ed9160c88e01"/>
    <xsd:import namespace="d945f135-3911-44d3-8dd9-05b30a614f6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d13f10-e184-4574-b228-ed9160c88e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09f1f20-a0ba-480c-90e9-43a20b7eebb1"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945f135-3911-44d3-8dd9-05b30a614f6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5d6a44f-00dd-40c0-b9ec-5f4cb42780b9}" ma:internalName="TaxCatchAll" ma:showField="CatchAllData" ma:web="d945f135-3911-44d3-8dd9-05b30a614f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945f135-3911-44d3-8dd9-05b30a614f6e">
      <UserInfo>
        <DisplayName>Steve Lawton</DisplayName>
        <AccountId>72</AccountId>
        <AccountType/>
      </UserInfo>
      <UserInfo>
        <DisplayName>Mike Holt</DisplayName>
        <AccountId>78</AccountId>
        <AccountType/>
      </UserInfo>
      <UserInfo>
        <DisplayName>Joanne Bunce</DisplayName>
        <AccountId>75</AccountId>
        <AccountType/>
      </UserInfo>
      <UserInfo>
        <DisplayName>Dave Attwood</DisplayName>
        <AccountId>77</AccountId>
        <AccountType/>
      </UserInfo>
    </SharedWithUsers>
    <lcf76f155ced4ddcb4097134ff3c332f xmlns="bbd13f10-e184-4574-b228-ed9160c88e01">
      <Terms xmlns="http://schemas.microsoft.com/office/infopath/2007/PartnerControls"/>
    </lcf76f155ced4ddcb4097134ff3c332f>
    <TaxCatchAll xmlns="d945f135-3911-44d3-8dd9-05b30a614f6e" xsi:nil="true"/>
  </documentManagement>
</p:properties>
</file>

<file path=customXml/itemProps1.xml><?xml version="1.0" encoding="utf-8"?>
<ds:datastoreItem xmlns:ds="http://schemas.openxmlformats.org/officeDocument/2006/customXml" ds:itemID="{13B2A49D-EBF1-4EC4-9640-41955A2719FE}"/>
</file>

<file path=customXml/itemProps2.xml><?xml version="1.0" encoding="utf-8"?>
<ds:datastoreItem xmlns:ds="http://schemas.openxmlformats.org/officeDocument/2006/customXml" ds:itemID="{980D5BE6-B0FB-4CED-8205-6ED7D35D2948}">
  <ds:schemaRefs>
    <ds:schemaRef ds:uri="http://schemas.microsoft.com/sharepoint/v3/contenttype/forms"/>
  </ds:schemaRefs>
</ds:datastoreItem>
</file>

<file path=customXml/itemProps3.xml><?xml version="1.0" encoding="utf-8"?>
<ds:datastoreItem xmlns:ds="http://schemas.openxmlformats.org/officeDocument/2006/customXml" ds:itemID="{090C5268-0561-4C21-9437-1FEDD5387F8A}">
  <ds:schemaRefs>
    <ds:schemaRef ds:uri="http://purl.org/dc/dcmitype/"/>
    <ds:schemaRef ds:uri="http://schemas.microsoft.com/office/infopath/2007/PartnerControls"/>
    <ds:schemaRef ds:uri="http://purl.org/dc/elements/1.1/"/>
    <ds:schemaRef ds:uri="http://schemas.microsoft.com/office/2006/metadata/properties"/>
    <ds:schemaRef ds:uri="0b239a6a-6d8c-467f-b784-1b9a8458a138"/>
    <ds:schemaRef ds:uri="d945f135-3911-44d3-8dd9-05b30a614f6e"/>
    <ds:schemaRef ds:uri="http://purl.org/dc/terms/"/>
    <ds:schemaRef ds:uri="http://schemas.microsoft.com/office/2006/documentManagement/typ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4487</TotalTime>
  <Words>584</Words>
  <Application>Microsoft Office PowerPoint</Application>
  <PresentationFormat>On-screen Show (4:3)</PresentationFormat>
  <Paragraphs>58</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  One World  Food waste – the global cost </vt:lpstr>
      <vt:lpstr>Global Food Waste – Why is it so important!</vt:lpstr>
      <vt:lpstr>Global food Waste Facts </vt:lpstr>
      <vt:lpstr>Preparation </vt:lpstr>
      <vt:lpstr>Preservation </vt:lpstr>
      <vt:lpstr>Where can I get more information.</vt:lpstr>
    </vt:vector>
  </TitlesOfParts>
  <Company>KBR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Jasen Adams</dc:creator>
  <cp:lastModifiedBy>Sarah Judkins</cp:lastModifiedBy>
  <cp:revision>67</cp:revision>
  <dcterms:created xsi:type="dcterms:W3CDTF">2019-04-02T18:21:18Z</dcterms:created>
  <dcterms:modified xsi:type="dcterms:W3CDTF">2022-06-01T12:43:47Z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0x01010020F4D3FED11AD9439B4CA5630629F297</vt:lpwstr>
  </property>
</Properties>
</file>