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sldIdLst>
    <p:sldId id="256" r:id="rId5"/>
    <p:sldId id="261" r:id="rId6"/>
    <p:sldId id="257" r:id="rId7"/>
    <p:sldId id="258" r:id="rId8"/>
    <p:sldId id="259" r:id="rId9"/>
    <p:sldId id="260"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1444D-30C4-4FC0-8AFD-1F940FF6A6A5}" v="16" dt="2022-06-06T08:17:33.989"/>
    <p1510:client id="{28C00874-5132-70E8-2F8D-ECB60B909078}" v="9" dt="2022-06-08T14:10:28.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5" autoAdjust="0"/>
    <p:restoredTop sz="94660"/>
  </p:normalViewPr>
  <p:slideViewPr>
    <p:cSldViewPr snapToGrid="0">
      <p:cViewPr varScale="1">
        <p:scale>
          <a:sx n="88" d="100"/>
          <a:sy n="88" d="100"/>
        </p:scale>
        <p:origin x="891" y="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Lawton" userId="S::stevelawton@ftxlog.com::ab0563b2-81f3-46f3-9953-e7a3e3df4c65" providerId="AD" clId="Web-{28C00874-5132-70E8-2F8D-ECB60B909078}"/>
    <pc:docChg chg="modSld">
      <pc:chgData name="Steve Lawton" userId="S::stevelawton@ftxlog.com::ab0563b2-81f3-46f3-9953-e7a3e3df4c65" providerId="AD" clId="Web-{28C00874-5132-70E8-2F8D-ECB60B909078}" dt="2022-06-08T14:10:28.080" v="8" actId="20577"/>
      <pc:docMkLst>
        <pc:docMk/>
      </pc:docMkLst>
      <pc:sldChg chg="modSp">
        <pc:chgData name="Steve Lawton" userId="S::stevelawton@ftxlog.com::ab0563b2-81f3-46f3-9953-e7a3e3df4c65" providerId="AD" clId="Web-{28C00874-5132-70E8-2F8D-ECB60B909078}" dt="2022-06-08T14:08:53.356" v="5" actId="20577"/>
        <pc:sldMkLst>
          <pc:docMk/>
          <pc:sldMk cId="580846679" sldId="257"/>
        </pc:sldMkLst>
        <pc:spChg chg="mod">
          <ac:chgData name="Steve Lawton" userId="S::stevelawton@ftxlog.com::ab0563b2-81f3-46f3-9953-e7a3e3df4c65" providerId="AD" clId="Web-{28C00874-5132-70E8-2F8D-ECB60B909078}" dt="2022-06-08T14:08:53.356" v="5" actId="20577"/>
          <ac:spMkLst>
            <pc:docMk/>
            <pc:sldMk cId="580846679" sldId="257"/>
            <ac:spMk id="6" creationId="{264A6D0A-813D-431D-9DC7-D5802F31BCC7}"/>
          </ac:spMkLst>
        </pc:spChg>
      </pc:sldChg>
      <pc:sldChg chg="modSp">
        <pc:chgData name="Steve Lawton" userId="S::stevelawton@ftxlog.com::ab0563b2-81f3-46f3-9953-e7a3e3df4c65" providerId="AD" clId="Web-{28C00874-5132-70E8-2F8D-ECB60B909078}" dt="2022-06-08T14:10:28.080" v="8" actId="20577"/>
        <pc:sldMkLst>
          <pc:docMk/>
          <pc:sldMk cId="3968620571" sldId="259"/>
        </pc:sldMkLst>
        <pc:spChg chg="mod">
          <ac:chgData name="Steve Lawton" userId="S::stevelawton@ftxlog.com::ab0563b2-81f3-46f3-9953-e7a3e3df4c65" providerId="AD" clId="Web-{28C00874-5132-70E8-2F8D-ECB60B909078}" dt="2022-06-08T14:10:28.080" v="8" actId="20577"/>
          <ac:spMkLst>
            <pc:docMk/>
            <pc:sldMk cId="3968620571" sldId="259"/>
            <ac:spMk id="3" creationId="{5F9BCE87-1A40-4966-A0A7-DDF0DD7EC033}"/>
          </ac:spMkLst>
        </pc:spChg>
      </pc:sldChg>
      <pc:sldChg chg="modSp">
        <pc:chgData name="Steve Lawton" userId="S::stevelawton@ftxlog.com::ab0563b2-81f3-46f3-9953-e7a3e3df4c65" providerId="AD" clId="Web-{28C00874-5132-70E8-2F8D-ECB60B909078}" dt="2022-06-08T14:07:46.711" v="3" actId="20577"/>
        <pc:sldMkLst>
          <pc:docMk/>
          <pc:sldMk cId="2430811979" sldId="261"/>
        </pc:sldMkLst>
        <pc:spChg chg="mod">
          <ac:chgData name="Steve Lawton" userId="S::stevelawton@ftxlog.com::ab0563b2-81f3-46f3-9953-e7a3e3df4c65" providerId="AD" clId="Web-{28C00874-5132-70E8-2F8D-ECB60B909078}" dt="2022-06-08T14:07:46.711" v="3" actId="20577"/>
          <ac:spMkLst>
            <pc:docMk/>
            <pc:sldMk cId="2430811979" sldId="261"/>
            <ac:spMk id="3" creationId="{D62A7959-D17C-497E-8367-8F9F8B626DC6}"/>
          </ac:spMkLst>
        </pc:spChg>
      </pc:sldChg>
    </pc:docChg>
  </pc:docChgLst>
  <pc:docChgLst>
    <pc:chgData name="Sarah Judkins" userId="a9ae42f7-fb82-4422-ae8c-f00032bc1471" providerId="ADAL" clId="{24E1444D-30C4-4FC0-8AFD-1F940FF6A6A5}"/>
    <pc:docChg chg="undo custSel addSld delSld modSld">
      <pc:chgData name="Sarah Judkins" userId="a9ae42f7-fb82-4422-ae8c-f00032bc1471" providerId="ADAL" clId="{24E1444D-30C4-4FC0-8AFD-1F940FF6A6A5}" dt="2022-06-06T08:21:40.755" v="4731" actId="20577"/>
      <pc:docMkLst>
        <pc:docMk/>
      </pc:docMkLst>
      <pc:sldChg chg="modSp mod">
        <pc:chgData name="Sarah Judkins" userId="a9ae42f7-fb82-4422-ae8c-f00032bc1471" providerId="ADAL" clId="{24E1444D-30C4-4FC0-8AFD-1F940FF6A6A5}" dt="2022-06-06T06:48:13.478" v="29" actId="20577"/>
        <pc:sldMkLst>
          <pc:docMk/>
          <pc:sldMk cId="1799697714" sldId="256"/>
        </pc:sldMkLst>
        <pc:spChg chg="mod">
          <ac:chgData name="Sarah Judkins" userId="a9ae42f7-fb82-4422-ae8c-f00032bc1471" providerId="ADAL" clId="{24E1444D-30C4-4FC0-8AFD-1F940FF6A6A5}" dt="2022-06-06T06:48:13.478" v="29" actId="20577"/>
          <ac:spMkLst>
            <pc:docMk/>
            <pc:sldMk cId="1799697714" sldId="256"/>
            <ac:spMk id="4" creationId="{00000000-0000-0000-0000-000000000000}"/>
          </ac:spMkLst>
        </pc:spChg>
      </pc:sldChg>
      <pc:sldChg chg="addSp delSp modSp new mod setBg modClrScheme chgLayout">
        <pc:chgData name="Sarah Judkins" userId="a9ae42f7-fb82-4422-ae8c-f00032bc1471" providerId="ADAL" clId="{24E1444D-30C4-4FC0-8AFD-1F940FF6A6A5}" dt="2022-06-06T08:13:44.057" v="4538" actId="21"/>
        <pc:sldMkLst>
          <pc:docMk/>
          <pc:sldMk cId="580846679" sldId="257"/>
        </pc:sldMkLst>
        <pc:spChg chg="mod ord">
          <ac:chgData name="Sarah Judkins" userId="a9ae42f7-fb82-4422-ae8c-f00032bc1471" providerId="ADAL" clId="{24E1444D-30C4-4FC0-8AFD-1F940FF6A6A5}" dt="2022-06-06T08:07:30.176" v="4500" actId="26606"/>
          <ac:spMkLst>
            <pc:docMk/>
            <pc:sldMk cId="580846679" sldId="257"/>
            <ac:spMk id="2" creationId="{FBCA5BA1-D080-4390-BC58-E79DAE836FF2}"/>
          </ac:spMkLst>
        </pc:spChg>
        <pc:spChg chg="del mod ord">
          <ac:chgData name="Sarah Judkins" userId="a9ae42f7-fb82-4422-ae8c-f00032bc1471" providerId="ADAL" clId="{24E1444D-30C4-4FC0-8AFD-1F940FF6A6A5}" dt="2022-06-06T06:50:04.024" v="89" actId="700"/>
          <ac:spMkLst>
            <pc:docMk/>
            <pc:sldMk cId="580846679" sldId="257"/>
            <ac:spMk id="3" creationId="{EFEF07C1-229C-412A-9271-E232961E0692}"/>
          </ac:spMkLst>
        </pc:spChg>
        <pc:spChg chg="del mod ord">
          <ac:chgData name="Sarah Judkins" userId="a9ae42f7-fb82-4422-ae8c-f00032bc1471" providerId="ADAL" clId="{24E1444D-30C4-4FC0-8AFD-1F940FF6A6A5}" dt="2022-06-06T08:13:44.057" v="4538" actId="21"/>
          <ac:spMkLst>
            <pc:docMk/>
            <pc:sldMk cId="580846679" sldId="257"/>
            <ac:spMk id="4" creationId="{20193078-AC40-4F6E-946E-7441269C06F8}"/>
          </ac:spMkLst>
        </pc:spChg>
        <pc:spChg chg="mod ord">
          <ac:chgData name="Sarah Judkins" userId="a9ae42f7-fb82-4422-ae8c-f00032bc1471" providerId="ADAL" clId="{24E1444D-30C4-4FC0-8AFD-1F940FF6A6A5}" dt="2022-06-06T08:07:30.176" v="4500" actId="26606"/>
          <ac:spMkLst>
            <pc:docMk/>
            <pc:sldMk cId="580846679" sldId="257"/>
            <ac:spMk id="5" creationId="{A856CA20-215F-4A07-AABF-646218BD53CB}"/>
          </ac:spMkLst>
        </pc:spChg>
        <pc:spChg chg="add mod ord">
          <ac:chgData name="Sarah Judkins" userId="a9ae42f7-fb82-4422-ae8c-f00032bc1471" providerId="ADAL" clId="{24E1444D-30C4-4FC0-8AFD-1F940FF6A6A5}" dt="2022-06-06T08:13:32.910" v="4537" actId="33524"/>
          <ac:spMkLst>
            <pc:docMk/>
            <pc:sldMk cId="580846679" sldId="257"/>
            <ac:spMk id="6" creationId="{264A6D0A-813D-431D-9DC7-D5802F31BCC7}"/>
          </ac:spMkLst>
        </pc:spChg>
        <pc:spChg chg="add del mod ord">
          <ac:chgData name="Sarah Judkins" userId="a9ae42f7-fb82-4422-ae8c-f00032bc1471" providerId="ADAL" clId="{24E1444D-30C4-4FC0-8AFD-1F940FF6A6A5}" dt="2022-06-06T08:07:22.292" v="4497"/>
          <ac:spMkLst>
            <pc:docMk/>
            <pc:sldMk cId="580846679" sldId="257"/>
            <ac:spMk id="7" creationId="{6DB280EE-D1D7-4ADC-A5D9-0F80E312BE7E}"/>
          </ac:spMkLst>
        </pc:spChg>
        <pc:spChg chg="add">
          <ac:chgData name="Sarah Judkins" userId="a9ae42f7-fb82-4422-ae8c-f00032bc1471" providerId="ADAL" clId="{24E1444D-30C4-4FC0-8AFD-1F940FF6A6A5}" dt="2022-06-06T08:07:30.176" v="4500" actId="26606"/>
          <ac:spMkLst>
            <pc:docMk/>
            <pc:sldMk cId="580846679" sldId="257"/>
            <ac:spMk id="15" creationId="{F13C74B1-5B17-4795-BED0-7140497B445A}"/>
          </ac:spMkLst>
        </pc:spChg>
        <pc:spChg chg="add">
          <ac:chgData name="Sarah Judkins" userId="a9ae42f7-fb82-4422-ae8c-f00032bc1471" providerId="ADAL" clId="{24E1444D-30C4-4FC0-8AFD-1F940FF6A6A5}" dt="2022-06-06T08:07:30.176" v="4500" actId="26606"/>
          <ac:spMkLst>
            <pc:docMk/>
            <pc:sldMk cId="580846679" sldId="257"/>
            <ac:spMk id="17" creationId="{D4974D33-8DC5-464E-8C6D-BE58F0669C17}"/>
          </ac:spMkLst>
        </pc:spChg>
        <pc:picChg chg="add del mod">
          <ac:chgData name="Sarah Judkins" userId="a9ae42f7-fb82-4422-ae8c-f00032bc1471" providerId="ADAL" clId="{24E1444D-30C4-4FC0-8AFD-1F940FF6A6A5}" dt="2022-06-06T08:03:47.973" v="4481"/>
          <ac:picMkLst>
            <pc:docMk/>
            <pc:sldMk cId="580846679" sldId="257"/>
            <ac:picMk id="8" creationId="{CD12733E-5341-4B43-80B3-6E8764FB13B2}"/>
          </ac:picMkLst>
        </pc:picChg>
        <pc:picChg chg="add mod">
          <ac:chgData name="Sarah Judkins" userId="a9ae42f7-fb82-4422-ae8c-f00032bc1471" providerId="ADAL" clId="{24E1444D-30C4-4FC0-8AFD-1F940FF6A6A5}" dt="2022-06-06T08:07:30.176" v="4500" actId="26606"/>
          <ac:picMkLst>
            <pc:docMk/>
            <pc:sldMk cId="580846679" sldId="257"/>
            <ac:picMk id="10" creationId="{60209ADD-1E44-488D-86E2-141E965EFD82}"/>
          </ac:picMkLst>
        </pc:picChg>
      </pc:sldChg>
      <pc:sldChg chg="addSp delSp modSp new mod setBg">
        <pc:chgData name="Sarah Judkins" userId="a9ae42f7-fb82-4422-ae8c-f00032bc1471" providerId="ADAL" clId="{24E1444D-30C4-4FC0-8AFD-1F940FF6A6A5}" dt="2022-06-06T08:21:40.755" v="4731" actId="20577"/>
        <pc:sldMkLst>
          <pc:docMk/>
          <pc:sldMk cId="3153097520" sldId="258"/>
        </pc:sldMkLst>
        <pc:spChg chg="mod">
          <ac:chgData name="Sarah Judkins" userId="a9ae42f7-fb82-4422-ae8c-f00032bc1471" providerId="ADAL" clId="{24E1444D-30C4-4FC0-8AFD-1F940FF6A6A5}" dt="2022-06-06T08:21:40.755" v="4731" actId="20577"/>
          <ac:spMkLst>
            <pc:docMk/>
            <pc:sldMk cId="3153097520" sldId="258"/>
            <ac:spMk id="2" creationId="{50B6B563-D244-49DC-8AB2-CF986B03057F}"/>
          </ac:spMkLst>
        </pc:spChg>
        <pc:spChg chg="mod ord">
          <ac:chgData name="Sarah Judkins" userId="a9ae42f7-fb82-4422-ae8c-f00032bc1471" providerId="ADAL" clId="{24E1444D-30C4-4FC0-8AFD-1F940FF6A6A5}" dt="2022-06-06T08:16:21.334" v="4560" actId="113"/>
          <ac:spMkLst>
            <pc:docMk/>
            <pc:sldMk cId="3153097520" sldId="258"/>
            <ac:spMk id="3" creationId="{25BD91A2-5533-4678-A457-0DA2784CCACB}"/>
          </ac:spMkLst>
        </pc:spChg>
        <pc:spChg chg="del mod">
          <ac:chgData name="Sarah Judkins" userId="a9ae42f7-fb82-4422-ae8c-f00032bc1471" providerId="ADAL" clId="{24E1444D-30C4-4FC0-8AFD-1F940FF6A6A5}" dt="2022-06-06T08:08:32.180" v="4501"/>
          <ac:spMkLst>
            <pc:docMk/>
            <pc:sldMk cId="3153097520" sldId="258"/>
            <ac:spMk id="4" creationId="{5EE7AECD-7486-479A-9C14-5E56577D0E8C}"/>
          </ac:spMkLst>
        </pc:spChg>
        <pc:spChg chg="del mod">
          <ac:chgData name="Sarah Judkins" userId="a9ae42f7-fb82-4422-ae8c-f00032bc1471" providerId="ADAL" clId="{24E1444D-30C4-4FC0-8AFD-1F940FF6A6A5}" dt="2022-06-06T08:12:52.868" v="4536" actId="21"/>
          <ac:spMkLst>
            <pc:docMk/>
            <pc:sldMk cId="3153097520" sldId="258"/>
            <ac:spMk id="5" creationId="{5D7FF64A-038D-4AB9-8C72-A2D16EB14E6D}"/>
          </ac:spMkLst>
        </pc:spChg>
        <pc:spChg chg="mod">
          <ac:chgData name="Sarah Judkins" userId="a9ae42f7-fb82-4422-ae8c-f00032bc1471" providerId="ADAL" clId="{24E1444D-30C4-4FC0-8AFD-1F940FF6A6A5}" dt="2022-06-06T08:11:57.061" v="4531" actId="26606"/>
          <ac:spMkLst>
            <pc:docMk/>
            <pc:sldMk cId="3153097520" sldId="258"/>
            <ac:spMk id="6" creationId="{31CB1CD1-BD7E-4940-AA92-08C9D797AAA5}"/>
          </ac:spMkLst>
        </pc:spChg>
        <pc:spChg chg="add del">
          <ac:chgData name="Sarah Judkins" userId="a9ae42f7-fb82-4422-ae8c-f00032bc1471" providerId="ADAL" clId="{24E1444D-30C4-4FC0-8AFD-1F940FF6A6A5}" dt="2022-06-06T08:10:43.336" v="4517" actId="26606"/>
          <ac:spMkLst>
            <pc:docMk/>
            <pc:sldMk cId="3153097520" sldId="258"/>
            <ac:spMk id="13" creationId="{99192C51-B764-4A9B-9587-5EF8B628B8D9}"/>
          </ac:spMkLst>
        </pc:spChg>
        <pc:spChg chg="add del">
          <ac:chgData name="Sarah Judkins" userId="a9ae42f7-fb82-4422-ae8c-f00032bc1471" providerId="ADAL" clId="{24E1444D-30C4-4FC0-8AFD-1F940FF6A6A5}" dt="2022-06-06T08:11:06.673" v="4522" actId="26606"/>
          <ac:spMkLst>
            <pc:docMk/>
            <pc:sldMk cId="3153097520" sldId="258"/>
            <ac:spMk id="18" creationId="{2C61293E-6EBE-43EF-A52C-9BEBFD7679D4}"/>
          </ac:spMkLst>
        </pc:spChg>
        <pc:spChg chg="add del">
          <ac:chgData name="Sarah Judkins" userId="a9ae42f7-fb82-4422-ae8c-f00032bc1471" providerId="ADAL" clId="{24E1444D-30C4-4FC0-8AFD-1F940FF6A6A5}" dt="2022-06-06T08:11:06.673" v="4522" actId="26606"/>
          <ac:spMkLst>
            <pc:docMk/>
            <pc:sldMk cId="3153097520" sldId="258"/>
            <ac:spMk id="20" creationId="{21540236-BFD5-4A9D-8840-4703E7F76825}"/>
          </ac:spMkLst>
        </pc:spChg>
        <pc:spChg chg="add del">
          <ac:chgData name="Sarah Judkins" userId="a9ae42f7-fb82-4422-ae8c-f00032bc1471" providerId="ADAL" clId="{24E1444D-30C4-4FC0-8AFD-1F940FF6A6A5}" dt="2022-06-06T08:11:57.061" v="4531" actId="26606"/>
          <ac:spMkLst>
            <pc:docMk/>
            <pc:sldMk cId="3153097520" sldId="258"/>
            <ac:spMk id="27" creationId="{04812C46-200A-4DEB-A05E-3ED6C68C2387}"/>
          </ac:spMkLst>
        </pc:spChg>
        <pc:spChg chg="add">
          <ac:chgData name="Sarah Judkins" userId="a9ae42f7-fb82-4422-ae8c-f00032bc1471" providerId="ADAL" clId="{24E1444D-30C4-4FC0-8AFD-1F940FF6A6A5}" dt="2022-06-06T08:11:57.061" v="4531" actId="26606"/>
          <ac:spMkLst>
            <pc:docMk/>
            <pc:sldMk cId="3153097520" sldId="258"/>
            <ac:spMk id="32" creationId="{D1D34770-47A8-402C-AF23-2B653F2D88C1}"/>
          </ac:spMkLst>
        </pc:spChg>
        <pc:picChg chg="add mod ord">
          <ac:chgData name="Sarah Judkins" userId="a9ae42f7-fb82-4422-ae8c-f00032bc1471" providerId="ADAL" clId="{24E1444D-30C4-4FC0-8AFD-1F940FF6A6A5}" dt="2022-06-06T08:11:57.061" v="4531" actId="26606"/>
          <ac:picMkLst>
            <pc:docMk/>
            <pc:sldMk cId="3153097520" sldId="258"/>
            <ac:picMk id="8" creationId="{C627F5F6-1F0A-4477-AEEE-28F15405261E}"/>
          </ac:picMkLst>
        </pc:picChg>
        <pc:cxnChg chg="add del">
          <ac:chgData name="Sarah Judkins" userId="a9ae42f7-fb82-4422-ae8c-f00032bc1471" providerId="ADAL" clId="{24E1444D-30C4-4FC0-8AFD-1F940FF6A6A5}" dt="2022-06-06T08:11:06.669" v="4521" actId="26606"/>
          <ac:cxnSpMkLst>
            <pc:docMk/>
            <pc:sldMk cId="3153097520" sldId="258"/>
            <ac:cxnSpMk id="25" creationId="{E4A809D5-3600-46D4-A466-67F2349A54FB}"/>
          </ac:cxnSpMkLst>
        </pc:cxnChg>
      </pc:sldChg>
      <pc:sldChg chg="addSp delSp modSp new mod setBg">
        <pc:chgData name="Sarah Judkins" userId="a9ae42f7-fb82-4422-ae8c-f00032bc1471" providerId="ADAL" clId="{24E1444D-30C4-4FC0-8AFD-1F940FF6A6A5}" dt="2022-06-06T08:20:55.468" v="4659" actId="21"/>
        <pc:sldMkLst>
          <pc:docMk/>
          <pc:sldMk cId="3968620571" sldId="259"/>
        </pc:sldMkLst>
        <pc:spChg chg="mod">
          <ac:chgData name="Sarah Judkins" userId="a9ae42f7-fb82-4422-ae8c-f00032bc1471" providerId="ADAL" clId="{24E1444D-30C4-4FC0-8AFD-1F940FF6A6A5}" dt="2022-06-06T08:14:39.021" v="4542" actId="26606"/>
          <ac:spMkLst>
            <pc:docMk/>
            <pc:sldMk cId="3968620571" sldId="259"/>
            <ac:spMk id="2" creationId="{BF4A33D1-5E04-461B-AFF0-F3399D9A88BF}"/>
          </ac:spMkLst>
        </pc:spChg>
        <pc:spChg chg="mod">
          <ac:chgData name="Sarah Judkins" userId="a9ae42f7-fb82-4422-ae8c-f00032bc1471" providerId="ADAL" clId="{24E1444D-30C4-4FC0-8AFD-1F940FF6A6A5}" dt="2022-06-06T08:16:57.453" v="4564" actId="113"/>
          <ac:spMkLst>
            <pc:docMk/>
            <pc:sldMk cId="3968620571" sldId="259"/>
            <ac:spMk id="3" creationId="{5F9BCE87-1A40-4966-A0A7-DDF0DD7EC033}"/>
          </ac:spMkLst>
        </pc:spChg>
        <pc:spChg chg="del mod">
          <ac:chgData name="Sarah Judkins" userId="a9ae42f7-fb82-4422-ae8c-f00032bc1471" providerId="ADAL" clId="{24E1444D-30C4-4FC0-8AFD-1F940FF6A6A5}" dt="2022-06-06T08:14:31.135" v="4539"/>
          <ac:spMkLst>
            <pc:docMk/>
            <pc:sldMk cId="3968620571" sldId="259"/>
            <ac:spMk id="4" creationId="{EEAF2D6A-9D15-4166-8881-6622C54F4A51}"/>
          </ac:spMkLst>
        </pc:spChg>
        <pc:spChg chg="del mod">
          <ac:chgData name="Sarah Judkins" userId="a9ae42f7-fb82-4422-ae8c-f00032bc1471" providerId="ADAL" clId="{24E1444D-30C4-4FC0-8AFD-1F940FF6A6A5}" dt="2022-06-06T08:20:55.468" v="4659" actId="21"/>
          <ac:spMkLst>
            <pc:docMk/>
            <pc:sldMk cId="3968620571" sldId="259"/>
            <ac:spMk id="5" creationId="{244F284A-6CA9-4FAC-BFC7-C9AAD9D409D4}"/>
          </ac:spMkLst>
        </pc:spChg>
        <pc:spChg chg="mod">
          <ac:chgData name="Sarah Judkins" userId="a9ae42f7-fb82-4422-ae8c-f00032bc1471" providerId="ADAL" clId="{24E1444D-30C4-4FC0-8AFD-1F940FF6A6A5}" dt="2022-06-06T08:14:39.021" v="4542" actId="26606"/>
          <ac:spMkLst>
            <pc:docMk/>
            <pc:sldMk cId="3968620571" sldId="259"/>
            <ac:spMk id="6" creationId="{2B31F16E-1854-4EBB-9E9E-BABD593FAE1D}"/>
          </ac:spMkLst>
        </pc:spChg>
        <pc:picChg chg="add mod ord">
          <ac:chgData name="Sarah Judkins" userId="a9ae42f7-fb82-4422-ae8c-f00032bc1471" providerId="ADAL" clId="{24E1444D-30C4-4FC0-8AFD-1F940FF6A6A5}" dt="2022-06-06T08:14:39.021" v="4542" actId="26606"/>
          <ac:picMkLst>
            <pc:docMk/>
            <pc:sldMk cId="3968620571" sldId="259"/>
            <ac:picMk id="8" creationId="{9A85D62B-CEDF-4B51-8DF5-B08A4F0F5E7E}"/>
          </ac:picMkLst>
        </pc:picChg>
        <pc:cxnChg chg="add">
          <ac:chgData name="Sarah Judkins" userId="a9ae42f7-fb82-4422-ae8c-f00032bc1471" providerId="ADAL" clId="{24E1444D-30C4-4FC0-8AFD-1F940FF6A6A5}" dt="2022-06-06T08:14:39.021" v="4542" actId="26606"/>
          <ac:cxnSpMkLst>
            <pc:docMk/>
            <pc:sldMk cId="3968620571" sldId="259"/>
            <ac:cxnSpMk id="13" creationId="{E4A809D5-3600-46D4-A466-67F2349A54FB}"/>
          </ac:cxnSpMkLst>
        </pc:cxnChg>
      </pc:sldChg>
      <pc:sldChg chg="addSp delSp modSp new mod setBg">
        <pc:chgData name="Sarah Judkins" userId="a9ae42f7-fb82-4422-ae8c-f00032bc1471" providerId="ADAL" clId="{24E1444D-30C4-4FC0-8AFD-1F940FF6A6A5}" dt="2022-06-06T08:21:04.476" v="4660" actId="21"/>
        <pc:sldMkLst>
          <pc:docMk/>
          <pc:sldMk cId="1099613328" sldId="260"/>
        </pc:sldMkLst>
        <pc:spChg chg="mod">
          <ac:chgData name="Sarah Judkins" userId="a9ae42f7-fb82-4422-ae8c-f00032bc1471" providerId="ADAL" clId="{24E1444D-30C4-4FC0-8AFD-1F940FF6A6A5}" dt="2022-06-06T08:17:38.776" v="4571" actId="26606"/>
          <ac:spMkLst>
            <pc:docMk/>
            <pc:sldMk cId="1099613328" sldId="260"/>
            <ac:spMk id="2" creationId="{3BF6698C-5072-44E4-B44F-96269E8EB4E4}"/>
          </ac:spMkLst>
        </pc:spChg>
        <pc:spChg chg="mod">
          <ac:chgData name="Sarah Judkins" userId="a9ae42f7-fb82-4422-ae8c-f00032bc1471" providerId="ADAL" clId="{24E1444D-30C4-4FC0-8AFD-1F940FF6A6A5}" dt="2022-06-06T08:17:38.776" v="4571" actId="26606"/>
          <ac:spMkLst>
            <pc:docMk/>
            <pc:sldMk cId="1099613328" sldId="260"/>
            <ac:spMk id="3" creationId="{9F94AC7B-8EEE-494C-B8D1-B7746C2DE49A}"/>
          </ac:spMkLst>
        </pc:spChg>
        <pc:spChg chg="del mod">
          <ac:chgData name="Sarah Judkins" userId="a9ae42f7-fb82-4422-ae8c-f00032bc1471" providerId="ADAL" clId="{24E1444D-30C4-4FC0-8AFD-1F940FF6A6A5}" dt="2022-06-06T08:17:33.989" v="4568"/>
          <ac:spMkLst>
            <pc:docMk/>
            <pc:sldMk cId="1099613328" sldId="260"/>
            <ac:spMk id="4" creationId="{BA7330D8-8E16-43B9-8F46-B871E8718B07}"/>
          </ac:spMkLst>
        </pc:spChg>
        <pc:spChg chg="del mod">
          <ac:chgData name="Sarah Judkins" userId="a9ae42f7-fb82-4422-ae8c-f00032bc1471" providerId="ADAL" clId="{24E1444D-30C4-4FC0-8AFD-1F940FF6A6A5}" dt="2022-06-06T08:21:04.476" v="4660" actId="21"/>
          <ac:spMkLst>
            <pc:docMk/>
            <pc:sldMk cId="1099613328" sldId="260"/>
            <ac:spMk id="5" creationId="{09CF4082-F4BA-4DBD-9613-FA556FDF9FEC}"/>
          </ac:spMkLst>
        </pc:spChg>
        <pc:spChg chg="mod">
          <ac:chgData name="Sarah Judkins" userId="a9ae42f7-fb82-4422-ae8c-f00032bc1471" providerId="ADAL" clId="{24E1444D-30C4-4FC0-8AFD-1F940FF6A6A5}" dt="2022-06-06T08:17:38.776" v="4571" actId="26606"/>
          <ac:spMkLst>
            <pc:docMk/>
            <pc:sldMk cId="1099613328" sldId="260"/>
            <ac:spMk id="6" creationId="{A026B6FF-1BD9-469E-B3D9-A971966B5E8F}"/>
          </ac:spMkLst>
        </pc:spChg>
        <pc:picChg chg="add mod">
          <ac:chgData name="Sarah Judkins" userId="a9ae42f7-fb82-4422-ae8c-f00032bc1471" providerId="ADAL" clId="{24E1444D-30C4-4FC0-8AFD-1F940FF6A6A5}" dt="2022-06-06T08:17:38.776" v="4571" actId="26606"/>
          <ac:picMkLst>
            <pc:docMk/>
            <pc:sldMk cId="1099613328" sldId="260"/>
            <ac:picMk id="8" creationId="{8E24CD10-8EDF-4821-BF9E-C950D0572B51}"/>
          </ac:picMkLst>
        </pc:picChg>
        <pc:cxnChg chg="add">
          <ac:chgData name="Sarah Judkins" userId="a9ae42f7-fb82-4422-ae8c-f00032bc1471" providerId="ADAL" clId="{24E1444D-30C4-4FC0-8AFD-1F940FF6A6A5}" dt="2022-06-06T08:17:38.776" v="4571" actId="26606"/>
          <ac:cxnSpMkLst>
            <pc:docMk/>
            <pc:sldMk cId="1099613328" sldId="260"/>
            <ac:cxnSpMk id="13" creationId="{A7F400EE-A8A5-48AF-B4D6-291B52C6F0B0}"/>
          </ac:cxnSpMkLst>
        </pc:cxnChg>
      </pc:sldChg>
      <pc:sldChg chg="addSp delSp modSp new mod setBg modClrScheme chgLayout">
        <pc:chgData name="Sarah Judkins" userId="a9ae42f7-fb82-4422-ae8c-f00032bc1471" providerId="ADAL" clId="{24E1444D-30C4-4FC0-8AFD-1F940FF6A6A5}" dt="2022-06-06T08:20:33.439" v="4658" actId="20577"/>
        <pc:sldMkLst>
          <pc:docMk/>
          <pc:sldMk cId="2430811979" sldId="261"/>
        </pc:sldMkLst>
        <pc:spChg chg="mod ord">
          <ac:chgData name="Sarah Judkins" userId="a9ae42f7-fb82-4422-ae8c-f00032bc1471" providerId="ADAL" clId="{24E1444D-30C4-4FC0-8AFD-1F940FF6A6A5}" dt="2022-06-06T08:04:06.309" v="4487" actId="26606"/>
          <ac:spMkLst>
            <pc:docMk/>
            <pc:sldMk cId="2430811979" sldId="261"/>
            <ac:spMk id="2" creationId="{F6D5D0A1-7645-47F2-8E2A-D591A04C4BFA}"/>
          </ac:spMkLst>
        </pc:spChg>
        <pc:spChg chg="mod ord">
          <ac:chgData name="Sarah Judkins" userId="a9ae42f7-fb82-4422-ae8c-f00032bc1471" providerId="ADAL" clId="{24E1444D-30C4-4FC0-8AFD-1F940FF6A6A5}" dt="2022-06-06T08:20:33.439" v="4658" actId="20577"/>
          <ac:spMkLst>
            <pc:docMk/>
            <pc:sldMk cId="2430811979" sldId="261"/>
            <ac:spMk id="3" creationId="{D62A7959-D17C-497E-8367-8F9F8B626DC6}"/>
          </ac:spMkLst>
        </pc:spChg>
        <pc:spChg chg="del mod ord">
          <ac:chgData name="Sarah Judkins" userId="a9ae42f7-fb82-4422-ae8c-f00032bc1471" providerId="ADAL" clId="{24E1444D-30C4-4FC0-8AFD-1F940FF6A6A5}" dt="2022-06-06T08:05:15.035" v="4496" actId="21"/>
          <ac:spMkLst>
            <pc:docMk/>
            <pc:sldMk cId="2430811979" sldId="261"/>
            <ac:spMk id="4" creationId="{C71C2C65-A6F2-4ECD-997B-147B5D0ED32D}"/>
          </ac:spMkLst>
        </pc:spChg>
        <pc:spChg chg="mod ord">
          <ac:chgData name="Sarah Judkins" userId="a9ae42f7-fb82-4422-ae8c-f00032bc1471" providerId="ADAL" clId="{24E1444D-30C4-4FC0-8AFD-1F940FF6A6A5}" dt="2022-06-06T08:04:06.309" v="4487" actId="26606"/>
          <ac:spMkLst>
            <pc:docMk/>
            <pc:sldMk cId="2430811979" sldId="261"/>
            <ac:spMk id="5" creationId="{03E88C39-09EB-476E-AFCB-31A8B234336F}"/>
          </ac:spMkLst>
        </pc:spChg>
        <pc:spChg chg="add del mod ord">
          <ac:chgData name="Sarah Judkins" userId="a9ae42f7-fb82-4422-ae8c-f00032bc1471" providerId="ADAL" clId="{24E1444D-30C4-4FC0-8AFD-1F940FF6A6A5}" dt="2022-06-06T07:43:58.528" v="3166" actId="700"/>
          <ac:spMkLst>
            <pc:docMk/>
            <pc:sldMk cId="2430811979" sldId="261"/>
            <ac:spMk id="6" creationId="{4B81C7F5-2D8E-4F93-A861-8C6E0A114266}"/>
          </ac:spMkLst>
        </pc:spChg>
        <pc:spChg chg="add del mod ord">
          <ac:chgData name="Sarah Judkins" userId="a9ae42f7-fb82-4422-ae8c-f00032bc1471" providerId="ADAL" clId="{24E1444D-30C4-4FC0-8AFD-1F940FF6A6A5}" dt="2022-06-06T07:43:58.528" v="3166" actId="700"/>
          <ac:spMkLst>
            <pc:docMk/>
            <pc:sldMk cId="2430811979" sldId="261"/>
            <ac:spMk id="7" creationId="{4F04279C-2C88-4751-844C-F7BD36A256DA}"/>
          </ac:spMkLst>
        </pc:spChg>
        <pc:spChg chg="add del mod ord">
          <ac:chgData name="Sarah Judkins" userId="a9ae42f7-fb82-4422-ae8c-f00032bc1471" providerId="ADAL" clId="{24E1444D-30C4-4FC0-8AFD-1F940FF6A6A5}" dt="2022-06-06T07:43:58.528" v="3166" actId="700"/>
          <ac:spMkLst>
            <pc:docMk/>
            <pc:sldMk cId="2430811979" sldId="261"/>
            <ac:spMk id="8" creationId="{BFA5F84D-7242-4919-B565-9E8022EA9651}"/>
          </ac:spMkLst>
        </pc:spChg>
        <pc:spChg chg="add del mod ord">
          <ac:chgData name="Sarah Judkins" userId="a9ae42f7-fb82-4422-ae8c-f00032bc1471" providerId="ADAL" clId="{24E1444D-30C4-4FC0-8AFD-1F940FF6A6A5}" dt="2022-06-06T08:03:53.041" v="4482"/>
          <ac:spMkLst>
            <pc:docMk/>
            <pc:sldMk cId="2430811979" sldId="261"/>
            <ac:spMk id="9" creationId="{F97E4E52-E6DE-41C0-9FEB-ED0737863BBA}"/>
          </ac:spMkLst>
        </pc:spChg>
        <pc:spChg chg="add del">
          <ac:chgData name="Sarah Judkins" userId="a9ae42f7-fb82-4422-ae8c-f00032bc1471" providerId="ADAL" clId="{24E1444D-30C4-4FC0-8AFD-1F940FF6A6A5}" dt="2022-06-06T08:04:06.293" v="4486" actId="26606"/>
          <ac:spMkLst>
            <pc:docMk/>
            <pc:sldMk cId="2430811979" sldId="261"/>
            <ac:spMk id="17" creationId="{D1EA859B-E555-4109-94F3-6700E046E008}"/>
          </ac:spMkLst>
        </pc:spChg>
        <pc:spChg chg="add del">
          <ac:chgData name="Sarah Judkins" userId="a9ae42f7-fb82-4422-ae8c-f00032bc1471" providerId="ADAL" clId="{24E1444D-30C4-4FC0-8AFD-1F940FF6A6A5}" dt="2022-06-06T08:04:06.293" v="4486" actId="26606"/>
          <ac:spMkLst>
            <pc:docMk/>
            <pc:sldMk cId="2430811979" sldId="261"/>
            <ac:spMk id="18" creationId="{04812C46-200A-4DEB-A05E-3ED6C68C2387}"/>
          </ac:spMkLst>
        </pc:spChg>
        <pc:picChg chg="add mod ord">
          <ac:chgData name="Sarah Judkins" userId="a9ae42f7-fb82-4422-ae8c-f00032bc1471" providerId="ADAL" clId="{24E1444D-30C4-4FC0-8AFD-1F940FF6A6A5}" dt="2022-06-06T08:04:06.309" v="4487" actId="26606"/>
          <ac:picMkLst>
            <pc:docMk/>
            <pc:sldMk cId="2430811979" sldId="261"/>
            <ac:picMk id="10" creationId="{AC4D058F-1485-499F-8970-8638C021FE5C}"/>
          </ac:picMkLst>
        </pc:picChg>
        <pc:cxnChg chg="add del">
          <ac:chgData name="Sarah Judkins" userId="a9ae42f7-fb82-4422-ae8c-f00032bc1471" providerId="ADAL" clId="{24E1444D-30C4-4FC0-8AFD-1F940FF6A6A5}" dt="2022-06-06T08:04:02.074" v="4484" actId="26606"/>
          <ac:cxnSpMkLst>
            <pc:docMk/>
            <pc:sldMk cId="2430811979" sldId="261"/>
            <ac:cxnSpMk id="15" creationId="{E4A809D5-3600-46D4-A466-67F2349A54FB}"/>
          </ac:cxnSpMkLst>
        </pc:cxnChg>
        <pc:cxnChg chg="add">
          <ac:chgData name="Sarah Judkins" userId="a9ae42f7-fb82-4422-ae8c-f00032bc1471" providerId="ADAL" clId="{24E1444D-30C4-4FC0-8AFD-1F940FF6A6A5}" dt="2022-06-06T08:04:06.309" v="4487" actId="26606"/>
          <ac:cxnSpMkLst>
            <pc:docMk/>
            <pc:sldMk cId="2430811979" sldId="261"/>
            <ac:cxnSpMk id="20" creationId="{E4A809D5-3600-46D4-A466-67F2349A54FB}"/>
          </ac:cxnSpMkLst>
        </pc:cxnChg>
      </pc:sldChg>
      <pc:sldChg chg="del">
        <pc:chgData name="Sarah Judkins" userId="a9ae42f7-fb82-4422-ae8c-f00032bc1471" providerId="ADAL" clId="{24E1444D-30C4-4FC0-8AFD-1F940FF6A6A5}" dt="2022-06-06T06:48:38.844" v="33" actId="2696"/>
        <pc:sldMkLst>
          <pc:docMk/>
          <pc:sldMk cId="3955917955" sldId="268"/>
        </pc:sldMkLst>
      </pc:sldChg>
      <pc:sldChg chg="del">
        <pc:chgData name="Sarah Judkins" userId="a9ae42f7-fb82-4422-ae8c-f00032bc1471" providerId="ADAL" clId="{24E1444D-30C4-4FC0-8AFD-1F940FF6A6A5}" dt="2022-06-06T06:48:45.544" v="34" actId="2696"/>
        <pc:sldMkLst>
          <pc:docMk/>
          <pc:sldMk cId="1306483199" sldId="269"/>
        </pc:sldMkLst>
      </pc:sldChg>
      <pc:sldChg chg="del">
        <pc:chgData name="Sarah Judkins" userId="a9ae42f7-fb82-4422-ae8c-f00032bc1471" providerId="ADAL" clId="{24E1444D-30C4-4FC0-8AFD-1F940FF6A6A5}" dt="2022-06-06T06:48:25.907" v="30" actId="2696"/>
        <pc:sldMkLst>
          <pc:docMk/>
          <pc:sldMk cId="1772631117" sldId="274"/>
        </pc:sldMkLst>
      </pc:sldChg>
      <pc:sldChg chg="del">
        <pc:chgData name="Sarah Judkins" userId="a9ae42f7-fb82-4422-ae8c-f00032bc1471" providerId="ADAL" clId="{24E1444D-30C4-4FC0-8AFD-1F940FF6A6A5}" dt="2022-06-06T06:48:31.014" v="31" actId="2696"/>
        <pc:sldMkLst>
          <pc:docMk/>
          <pc:sldMk cId="1735742205" sldId="275"/>
        </pc:sldMkLst>
      </pc:sldChg>
      <pc:sldChg chg="del">
        <pc:chgData name="Sarah Judkins" userId="a9ae42f7-fb82-4422-ae8c-f00032bc1471" providerId="ADAL" clId="{24E1444D-30C4-4FC0-8AFD-1F940FF6A6A5}" dt="2022-06-06T06:48:35.060" v="32" actId="2696"/>
        <pc:sldMkLst>
          <pc:docMk/>
          <pc:sldMk cId="2267714053"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DF4D4-8C45-4728-9B95-3020DA4D7050}" type="datetimeFigureOut">
              <a:rPr lang="en-US" smtClean="0"/>
              <a:t>6/8/2022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3A27A-BEC6-4F01-BD10-FFEEA5BAAA70}" type="slidenum">
              <a:rPr lang="en-US" smtClean="0"/>
              <a:t>‹#›</a:t>
            </a:fld>
            <a:endParaRPr lang="en-US" dirty="0"/>
          </a:p>
        </p:txBody>
      </p:sp>
    </p:spTree>
    <p:extLst>
      <p:ext uri="{BB962C8B-B14F-4D97-AF65-F5344CB8AC3E}">
        <p14:creationId xmlns:p14="http://schemas.microsoft.com/office/powerpoint/2010/main" val="3886198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ctrTitle"/>
          </p:nvPr>
        </p:nvSpPr>
        <p:spPr>
          <a:xfrm>
            <a:off x="180297" y="3381099"/>
            <a:ext cx="3202805" cy="1752508"/>
          </a:xfrm>
        </p:spPr>
        <p:txBody>
          <a:bodyPr anchor="b">
            <a:normAutofit/>
          </a:bodyPr>
          <a:lstStyle>
            <a:lvl1pPr algn="l">
              <a:defRPr sz="3600">
                <a:solidFill>
                  <a:schemeClr val="bg1"/>
                </a:solidFill>
              </a:defRPr>
            </a:lvl1pPr>
          </a:lstStyle>
          <a:p>
            <a:r>
              <a:rPr lang="en-US"/>
              <a:t>Click to edit Master title style</a:t>
            </a:r>
          </a:p>
        </p:txBody>
      </p:sp>
      <p:sp>
        <p:nvSpPr>
          <p:cNvPr id="9" name="Subtitle 2"/>
          <p:cNvSpPr>
            <a:spLocks noGrp="1"/>
          </p:cNvSpPr>
          <p:nvPr>
            <p:ph type="subTitle" idx="1"/>
          </p:nvPr>
        </p:nvSpPr>
        <p:spPr>
          <a:xfrm>
            <a:off x="180297" y="5133607"/>
            <a:ext cx="3202805" cy="471261"/>
          </a:xfrm>
        </p:spPr>
        <p:txBody>
          <a:bodyPr>
            <a:no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284" y="1823334"/>
            <a:ext cx="1537767" cy="852133"/>
          </a:xfrm>
          <a:prstGeom prst="rect">
            <a:avLst/>
          </a:prstGeom>
        </p:spPr>
      </p:pic>
      <p:sp>
        <p:nvSpPr>
          <p:cNvPr id="11" name="TextBox 10"/>
          <p:cNvSpPr txBox="1"/>
          <p:nvPr userDrawn="1"/>
        </p:nvSpPr>
        <p:spPr>
          <a:xfrm>
            <a:off x="7414661" y="6668576"/>
            <a:ext cx="1729339"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bg1">
                    <a:lumMod val="85000"/>
                  </a:schemeClr>
                </a:solidFill>
                <a:effectLst/>
                <a:latin typeface="Arial" panose="020B0604020202020204" pitchFamily="34" charset="0"/>
                <a:ea typeface="+mn-ea"/>
                <a:cs typeface="Arial" panose="020B0604020202020204" pitchFamily="34" charset="0"/>
              </a:rPr>
              <a:t>©2019 KBR Inc. All Rights Reserved. </a:t>
            </a:r>
            <a:endParaRPr lang="en-US" sz="600" dirty="0">
              <a:solidFill>
                <a:schemeClr val="bg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17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57E41B6-274B-4A38-9062-B74F9940CC46}" type="datetime1">
              <a:rPr lang="en-US" smtClean="0"/>
              <a:t>6/8/2022</a:t>
            </a:fld>
            <a:endParaRPr lang="en-US" dirty="0"/>
          </a:p>
        </p:txBody>
      </p:sp>
      <p:sp>
        <p:nvSpPr>
          <p:cNvPr id="5" name="Footer Placeholder 4"/>
          <p:cNvSpPr>
            <a:spLocks noGrp="1"/>
          </p:cNvSpPr>
          <p:nvPr>
            <p:ph type="ftr" sz="quarter" idx="11"/>
          </p:nvPr>
        </p:nvSpPr>
        <p:spPr/>
        <p:txBody>
          <a:bodyPr/>
          <a:lstStyle/>
          <a:p>
            <a:r>
              <a:rPr lang="en-US" dirty="0"/>
              <a:t>|    Presentation Text    |   Additional Text</a:t>
            </a:r>
          </a:p>
        </p:txBody>
      </p:sp>
      <p:sp>
        <p:nvSpPr>
          <p:cNvPr id="6" name="Slide Number Placeholder 5"/>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428454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43A6522-F1BD-44A0-A5BC-68CE3270E305}" type="datetime1">
              <a:rPr lang="en-US" smtClean="0"/>
              <a:t>6/8/2022</a:t>
            </a:fld>
            <a:endParaRPr lang="en-US" dirty="0"/>
          </a:p>
        </p:txBody>
      </p:sp>
      <p:sp>
        <p:nvSpPr>
          <p:cNvPr id="5" name="Footer Placeholder 4"/>
          <p:cNvSpPr>
            <a:spLocks noGrp="1"/>
          </p:cNvSpPr>
          <p:nvPr>
            <p:ph type="ftr" sz="quarter" idx="11"/>
          </p:nvPr>
        </p:nvSpPr>
        <p:spPr/>
        <p:txBody>
          <a:bodyPr/>
          <a:lstStyle/>
          <a:p>
            <a:r>
              <a:rPr lang="en-US" dirty="0"/>
              <a:t>|    Presentation Text    |   Additional Text</a:t>
            </a:r>
          </a:p>
        </p:txBody>
      </p:sp>
      <p:sp>
        <p:nvSpPr>
          <p:cNvPr id="6" name="Slide Number Placeholder 5"/>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2131125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r>
              <a:rPr lang="en-US" dirty="0"/>
              <a:t>|    Presentation Text    |   Additional Text</a:t>
            </a:r>
          </a:p>
        </p:txBody>
      </p:sp>
      <p:sp>
        <p:nvSpPr>
          <p:cNvPr id="4" name="Slide Number Placeholder 3"/>
          <p:cNvSpPr>
            <a:spLocks noGrp="1"/>
          </p:cNvSpPr>
          <p:nvPr>
            <p:ph type="sldNum" sz="quarter" idx="11"/>
          </p:nvPr>
        </p:nvSpPr>
        <p:spPr/>
        <p:txBody>
          <a:bodyPr/>
          <a:lstStyle/>
          <a:p>
            <a:fld id="{4A57023F-7A58-4EDC-898D-1AD82CF89CC5}" type="slidenum">
              <a:rPr lang="en-US" smtClean="0"/>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552" y="6358467"/>
            <a:ext cx="682382" cy="378133"/>
          </a:xfrm>
          <a:prstGeom prst="rect">
            <a:avLst/>
          </a:prstGeom>
        </p:spPr>
      </p:pic>
    </p:spTree>
    <p:extLst>
      <p:ext uri="{BB962C8B-B14F-4D97-AF65-F5344CB8AC3E}">
        <p14:creationId xmlns:p14="http://schemas.microsoft.com/office/powerpoint/2010/main" val="2856818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r>
              <a:rPr lang="en-US" dirty="0"/>
              <a:t>|    Presentation Text    |   Additional Text</a:t>
            </a:r>
          </a:p>
        </p:txBody>
      </p:sp>
      <p:sp>
        <p:nvSpPr>
          <p:cNvPr id="4" name="Slide Number Placeholder 3"/>
          <p:cNvSpPr>
            <a:spLocks noGrp="1"/>
          </p:cNvSpPr>
          <p:nvPr>
            <p:ph type="sldNum" sz="quarter" idx="11"/>
          </p:nvPr>
        </p:nvSpPr>
        <p:spPr/>
        <p:txBody>
          <a:bodyPr/>
          <a:lstStyle/>
          <a:p>
            <a:fld id="{4A57023F-7A58-4EDC-898D-1AD82CF89CC5}" type="slidenum">
              <a:rPr lang="en-US" smtClean="0"/>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552" y="6358467"/>
            <a:ext cx="682382" cy="378133"/>
          </a:xfrm>
          <a:prstGeom prst="rect">
            <a:avLst/>
          </a:prstGeom>
        </p:spPr>
      </p:pic>
    </p:spTree>
    <p:extLst>
      <p:ext uri="{BB962C8B-B14F-4D97-AF65-F5344CB8AC3E}">
        <p14:creationId xmlns:p14="http://schemas.microsoft.com/office/powerpoint/2010/main" val="3662457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r>
              <a:rPr lang="en-US" dirty="0"/>
              <a:t>|    Presentation Text    |   Additional Text</a:t>
            </a:r>
          </a:p>
        </p:txBody>
      </p:sp>
      <p:sp>
        <p:nvSpPr>
          <p:cNvPr id="4" name="Slide Number Placeholder 3"/>
          <p:cNvSpPr>
            <a:spLocks noGrp="1"/>
          </p:cNvSpPr>
          <p:nvPr>
            <p:ph type="sldNum" sz="quarter" idx="11"/>
          </p:nvPr>
        </p:nvSpPr>
        <p:spPr/>
        <p:txBody>
          <a:bodyPr/>
          <a:lstStyle/>
          <a:p>
            <a:fld id="{4A57023F-7A58-4EDC-898D-1AD82CF89CC5}" type="slidenum">
              <a:rPr lang="en-US" smtClean="0"/>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552" y="6358467"/>
            <a:ext cx="682382" cy="378133"/>
          </a:xfrm>
          <a:prstGeom prst="rect">
            <a:avLst/>
          </a:prstGeom>
        </p:spPr>
      </p:pic>
    </p:spTree>
    <p:extLst>
      <p:ext uri="{BB962C8B-B14F-4D97-AF65-F5344CB8AC3E}">
        <p14:creationId xmlns:p14="http://schemas.microsoft.com/office/powerpoint/2010/main" val="2537427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r>
              <a:rPr lang="en-US" dirty="0"/>
              <a:t>|    Presentation Text    |   Additional Text</a:t>
            </a:r>
          </a:p>
        </p:txBody>
      </p:sp>
      <p:sp>
        <p:nvSpPr>
          <p:cNvPr id="4" name="Slide Number Placeholder 3"/>
          <p:cNvSpPr>
            <a:spLocks noGrp="1"/>
          </p:cNvSpPr>
          <p:nvPr>
            <p:ph type="sldNum" sz="quarter" idx="11"/>
          </p:nvPr>
        </p:nvSpPr>
        <p:spPr/>
        <p:txBody>
          <a:bodyPr/>
          <a:lstStyle/>
          <a:p>
            <a:fld id="{4A57023F-7A58-4EDC-898D-1AD82CF89CC5}" type="slidenum">
              <a:rPr lang="en-US" smtClean="0"/>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552" y="6358467"/>
            <a:ext cx="682382" cy="378133"/>
          </a:xfrm>
          <a:prstGeom prst="rect">
            <a:avLst/>
          </a:prstGeom>
        </p:spPr>
      </p:pic>
    </p:spTree>
    <p:extLst>
      <p:ext uri="{BB962C8B-B14F-4D97-AF65-F5344CB8AC3E}">
        <p14:creationId xmlns:p14="http://schemas.microsoft.com/office/powerpoint/2010/main" val="2054712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r>
              <a:rPr lang="en-US" dirty="0"/>
              <a:t>|    Presentation Text    |   Additional Text</a:t>
            </a:r>
          </a:p>
        </p:txBody>
      </p:sp>
      <p:sp>
        <p:nvSpPr>
          <p:cNvPr id="4" name="Slide Number Placeholder 3"/>
          <p:cNvSpPr>
            <a:spLocks noGrp="1"/>
          </p:cNvSpPr>
          <p:nvPr>
            <p:ph type="sldNum" sz="quarter" idx="11"/>
          </p:nvPr>
        </p:nvSpPr>
        <p:spPr/>
        <p:txBody>
          <a:bodyPr/>
          <a:lstStyle/>
          <a:p>
            <a:fld id="{4A57023F-7A58-4EDC-898D-1AD82CF89CC5}" type="slidenum">
              <a:rPr lang="en-US" smtClean="0"/>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552" y="6358467"/>
            <a:ext cx="682382" cy="378133"/>
          </a:xfrm>
          <a:prstGeom prst="rect">
            <a:avLst/>
          </a:prstGeom>
        </p:spPr>
      </p:pic>
    </p:spTree>
    <p:extLst>
      <p:ext uri="{BB962C8B-B14F-4D97-AF65-F5344CB8AC3E}">
        <p14:creationId xmlns:p14="http://schemas.microsoft.com/office/powerpoint/2010/main" val="343497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0558C42-A880-47DD-A3D9-AF27D5BFA9DD}" type="datetime1">
              <a:rPr lang="en-US" smtClean="0"/>
              <a:t>6/8/2022</a:t>
            </a:fld>
            <a:endParaRPr lang="en-US" dirty="0"/>
          </a:p>
        </p:txBody>
      </p:sp>
      <p:sp>
        <p:nvSpPr>
          <p:cNvPr id="5" name="Footer Placeholder 4"/>
          <p:cNvSpPr>
            <a:spLocks noGrp="1"/>
          </p:cNvSpPr>
          <p:nvPr>
            <p:ph type="ftr" sz="quarter" idx="11"/>
          </p:nvPr>
        </p:nvSpPr>
        <p:spPr/>
        <p:txBody>
          <a:bodyPr/>
          <a:lstStyle/>
          <a:p>
            <a:r>
              <a:rPr lang="en-US" dirty="0"/>
              <a:t>|    Presentation Text    |   Additional Text</a:t>
            </a:r>
          </a:p>
        </p:txBody>
      </p:sp>
      <p:sp>
        <p:nvSpPr>
          <p:cNvPr id="6" name="Slide Number Placeholder 5"/>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326495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1593BB8-0170-49D1-B495-6C553831DE27}" type="datetime1">
              <a:rPr lang="en-US" smtClean="0"/>
              <a:t>6/8/2022</a:t>
            </a:fld>
            <a:endParaRPr lang="en-US" dirty="0"/>
          </a:p>
        </p:txBody>
      </p:sp>
      <p:sp>
        <p:nvSpPr>
          <p:cNvPr id="5" name="Footer Placeholder 4"/>
          <p:cNvSpPr>
            <a:spLocks noGrp="1"/>
          </p:cNvSpPr>
          <p:nvPr>
            <p:ph type="ftr" sz="quarter" idx="11"/>
          </p:nvPr>
        </p:nvSpPr>
        <p:spPr/>
        <p:txBody>
          <a:bodyPr/>
          <a:lstStyle/>
          <a:p>
            <a:r>
              <a:rPr lang="en-US" dirty="0"/>
              <a:t>|    Presentation Text    |   Additional Text</a:t>
            </a:r>
          </a:p>
        </p:txBody>
      </p:sp>
      <p:sp>
        <p:nvSpPr>
          <p:cNvPr id="6" name="Slide Number Placeholder 5"/>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235023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0040B74-121C-4E6C-A7CF-B041A1108388}" type="datetime1">
              <a:rPr lang="en-US" smtClean="0"/>
              <a:t>6/8/2022</a:t>
            </a:fld>
            <a:endParaRPr lang="en-US" dirty="0"/>
          </a:p>
        </p:txBody>
      </p:sp>
      <p:sp>
        <p:nvSpPr>
          <p:cNvPr id="6" name="Footer Placeholder 5"/>
          <p:cNvSpPr>
            <a:spLocks noGrp="1"/>
          </p:cNvSpPr>
          <p:nvPr>
            <p:ph type="ftr" sz="quarter" idx="11"/>
          </p:nvPr>
        </p:nvSpPr>
        <p:spPr/>
        <p:txBody>
          <a:bodyPr/>
          <a:lstStyle/>
          <a:p>
            <a:r>
              <a:rPr lang="en-US" dirty="0"/>
              <a:t>|    Presentation Text    |   Additional Text</a:t>
            </a:r>
          </a:p>
        </p:txBody>
      </p:sp>
      <p:sp>
        <p:nvSpPr>
          <p:cNvPr id="7" name="Slide Number Placeholder 6"/>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342570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7C93FB-5C0D-4218-B924-6A3154D3245F}" type="datetime1">
              <a:rPr lang="en-US" smtClean="0"/>
              <a:t>6/8/2022</a:t>
            </a:fld>
            <a:endParaRPr lang="en-US" dirty="0"/>
          </a:p>
        </p:txBody>
      </p:sp>
      <p:sp>
        <p:nvSpPr>
          <p:cNvPr id="8" name="Footer Placeholder 7"/>
          <p:cNvSpPr>
            <a:spLocks noGrp="1"/>
          </p:cNvSpPr>
          <p:nvPr>
            <p:ph type="ftr" sz="quarter" idx="11"/>
          </p:nvPr>
        </p:nvSpPr>
        <p:spPr/>
        <p:txBody>
          <a:bodyPr/>
          <a:lstStyle/>
          <a:p>
            <a:r>
              <a:rPr lang="en-US" dirty="0"/>
              <a:t>|    Presentation Text    |   Additional Text</a:t>
            </a:r>
          </a:p>
        </p:txBody>
      </p:sp>
      <p:sp>
        <p:nvSpPr>
          <p:cNvPr id="9" name="Slide Number Placeholder 8"/>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192063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664DC0A-77C1-45C3-96DF-C1B279398A2B}" type="datetime1">
              <a:rPr lang="en-US" smtClean="0"/>
              <a:t>6/8/2022</a:t>
            </a:fld>
            <a:endParaRPr lang="en-US" dirty="0"/>
          </a:p>
        </p:txBody>
      </p:sp>
      <p:sp>
        <p:nvSpPr>
          <p:cNvPr id="4" name="Footer Placeholder 3"/>
          <p:cNvSpPr>
            <a:spLocks noGrp="1"/>
          </p:cNvSpPr>
          <p:nvPr>
            <p:ph type="ftr" sz="quarter" idx="11"/>
          </p:nvPr>
        </p:nvSpPr>
        <p:spPr/>
        <p:txBody>
          <a:bodyPr/>
          <a:lstStyle/>
          <a:p>
            <a:r>
              <a:rPr lang="en-US" dirty="0"/>
              <a:t>|    Presentation Text    |   Additional Text</a:t>
            </a:r>
          </a:p>
        </p:txBody>
      </p:sp>
      <p:sp>
        <p:nvSpPr>
          <p:cNvPr id="5" name="Slide Number Placeholder 4"/>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133986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E417E25-8971-4C1E-925D-025D1AF8824B}" type="datetime1">
              <a:rPr lang="en-US" smtClean="0"/>
              <a:t>6/8/2022</a:t>
            </a:fld>
            <a:endParaRPr lang="en-US" dirty="0"/>
          </a:p>
        </p:txBody>
      </p:sp>
      <p:sp>
        <p:nvSpPr>
          <p:cNvPr id="3" name="Footer Placeholder 2"/>
          <p:cNvSpPr>
            <a:spLocks noGrp="1"/>
          </p:cNvSpPr>
          <p:nvPr>
            <p:ph type="ftr" sz="quarter" idx="11"/>
          </p:nvPr>
        </p:nvSpPr>
        <p:spPr/>
        <p:txBody>
          <a:bodyPr/>
          <a:lstStyle/>
          <a:p>
            <a:r>
              <a:rPr lang="en-US" dirty="0"/>
              <a:t>|    Presentation Text    |   Additional Text</a:t>
            </a:r>
          </a:p>
        </p:txBody>
      </p:sp>
      <p:sp>
        <p:nvSpPr>
          <p:cNvPr id="4" name="Slide Number Placeholder 3"/>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258744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49E75765-9E00-4890-ADBB-998FD0E2F583}" type="datetime1">
              <a:rPr lang="en-US" smtClean="0"/>
              <a:t>6/8/2022</a:t>
            </a:fld>
            <a:endParaRPr lang="en-US" dirty="0"/>
          </a:p>
        </p:txBody>
      </p:sp>
      <p:sp>
        <p:nvSpPr>
          <p:cNvPr id="6" name="Footer Placeholder 5"/>
          <p:cNvSpPr>
            <a:spLocks noGrp="1"/>
          </p:cNvSpPr>
          <p:nvPr>
            <p:ph type="ftr" sz="quarter" idx="11"/>
          </p:nvPr>
        </p:nvSpPr>
        <p:spPr/>
        <p:txBody>
          <a:bodyPr/>
          <a:lstStyle/>
          <a:p>
            <a:r>
              <a:rPr lang="en-US" dirty="0"/>
              <a:t>|    Presentation Text    |   Additional Text</a:t>
            </a:r>
          </a:p>
        </p:txBody>
      </p:sp>
      <p:sp>
        <p:nvSpPr>
          <p:cNvPr id="7" name="Slide Number Placeholder 6"/>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3827549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0699BE2-F754-407A-8773-ECF77CFC1B54}" type="datetime1">
              <a:rPr lang="en-US" smtClean="0"/>
              <a:t>6/8/2022</a:t>
            </a:fld>
            <a:endParaRPr lang="en-US" dirty="0"/>
          </a:p>
        </p:txBody>
      </p:sp>
      <p:sp>
        <p:nvSpPr>
          <p:cNvPr id="6" name="Footer Placeholder 5"/>
          <p:cNvSpPr>
            <a:spLocks noGrp="1"/>
          </p:cNvSpPr>
          <p:nvPr>
            <p:ph type="ftr" sz="quarter" idx="11"/>
          </p:nvPr>
        </p:nvSpPr>
        <p:spPr/>
        <p:txBody>
          <a:bodyPr/>
          <a:lstStyle/>
          <a:p>
            <a:r>
              <a:rPr lang="en-US" dirty="0"/>
              <a:t>|    Presentation Text    |   Additional Text</a:t>
            </a:r>
          </a:p>
        </p:txBody>
      </p:sp>
      <p:sp>
        <p:nvSpPr>
          <p:cNvPr id="7" name="Slide Number Placeholder 6"/>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33995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00665" y="6183313"/>
            <a:ext cx="1029370" cy="570412"/>
          </a:xfrm>
          <a:prstGeom prst="rect">
            <a:avLst/>
          </a:prstGeom>
        </p:spPr>
      </p:pic>
      <p:grpSp>
        <p:nvGrpSpPr>
          <p:cNvPr id="8" name="Group 7"/>
          <p:cNvGrpSpPr/>
          <p:nvPr userDrawn="1"/>
        </p:nvGrpSpPr>
        <p:grpSpPr>
          <a:xfrm>
            <a:off x="5614133" y="6176963"/>
            <a:ext cx="2030083" cy="694263"/>
            <a:chOff x="6609448" y="4877301"/>
            <a:chExt cx="2070100" cy="707948"/>
          </a:xfrm>
          <a:solidFill>
            <a:srgbClr val="A2C7E2">
              <a:alpha val="23000"/>
            </a:srgbClr>
          </a:solidFill>
        </p:grpSpPr>
        <p:sp>
          <p:nvSpPr>
            <p:cNvPr id="9" name="Rectangle 5"/>
            <p:cNvSpPr>
              <a:spLocks noChangeArrowheads="1"/>
            </p:cNvSpPr>
            <p:nvPr userDrawn="1"/>
          </p:nvSpPr>
          <p:spPr bwMode="auto">
            <a:xfrm>
              <a:off x="7036486" y="4877301"/>
              <a:ext cx="290513" cy="293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6"/>
            <p:cNvSpPr>
              <a:spLocks noChangeArrowheads="1"/>
            </p:cNvSpPr>
            <p:nvPr userDrawn="1"/>
          </p:nvSpPr>
          <p:spPr bwMode="auto">
            <a:xfrm>
              <a:off x="6609448" y="5170989"/>
              <a:ext cx="427038" cy="296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7"/>
            <p:cNvSpPr>
              <a:spLocks noChangeArrowheads="1"/>
            </p:cNvSpPr>
            <p:nvPr userDrawn="1"/>
          </p:nvSpPr>
          <p:spPr bwMode="auto">
            <a:xfrm>
              <a:off x="7368273" y="5253539"/>
              <a:ext cx="219075"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8"/>
            <p:cNvSpPr>
              <a:spLocks noChangeArrowheads="1"/>
            </p:cNvSpPr>
            <p:nvPr userDrawn="1"/>
          </p:nvSpPr>
          <p:spPr bwMode="auto">
            <a:xfrm>
              <a:off x="7587348" y="5432926"/>
              <a:ext cx="255588" cy="1431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9"/>
            <p:cNvSpPr>
              <a:spLocks noChangeArrowheads="1"/>
            </p:cNvSpPr>
            <p:nvPr userDrawn="1"/>
          </p:nvSpPr>
          <p:spPr bwMode="auto">
            <a:xfrm>
              <a:off x="7873098" y="5432926"/>
              <a:ext cx="185738" cy="1431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0"/>
            <p:cNvSpPr>
              <a:spLocks noChangeArrowheads="1"/>
            </p:cNvSpPr>
            <p:nvPr userDrawn="1"/>
          </p:nvSpPr>
          <p:spPr bwMode="auto">
            <a:xfrm>
              <a:off x="8012798" y="5178926"/>
              <a:ext cx="79375"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11"/>
            <p:cNvSpPr>
              <a:spLocks noChangeArrowheads="1"/>
            </p:cNvSpPr>
            <p:nvPr userDrawn="1"/>
          </p:nvSpPr>
          <p:spPr bwMode="auto">
            <a:xfrm>
              <a:off x="8314423" y="5490076"/>
              <a:ext cx="106363" cy="951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2"/>
            <p:cNvSpPr>
              <a:spLocks noChangeArrowheads="1"/>
            </p:cNvSpPr>
            <p:nvPr userDrawn="1"/>
          </p:nvSpPr>
          <p:spPr bwMode="auto">
            <a:xfrm>
              <a:off x="8133448" y="5277351"/>
              <a:ext cx="180975" cy="182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3"/>
            <p:cNvSpPr>
              <a:spLocks noChangeArrowheads="1"/>
            </p:cNvSpPr>
            <p:nvPr userDrawn="1"/>
          </p:nvSpPr>
          <p:spPr bwMode="auto">
            <a:xfrm>
              <a:off x="8495398" y="5223376"/>
              <a:ext cx="184150" cy="174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 name="Rectangle 6"/>
          <p:cNvSpPr/>
          <p:nvPr userDrawn="1"/>
        </p:nvSpPr>
        <p:spPr>
          <a:xfrm>
            <a:off x="0" y="6445248"/>
            <a:ext cx="5497372" cy="412752"/>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2" name="Title Placeholder 1"/>
          <p:cNvSpPr>
            <a:spLocks noGrp="1"/>
          </p:cNvSpPr>
          <p:nvPr>
            <p:ph type="title"/>
          </p:nvPr>
        </p:nvSpPr>
        <p:spPr>
          <a:xfrm>
            <a:off x="0" y="0"/>
            <a:ext cx="9144000" cy="64346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00007" y="953157"/>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8019" y="6451325"/>
            <a:ext cx="3171670" cy="365125"/>
          </a:xfrm>
          <a:prstGeom prst="rect">
            <a:avLst/>
          </a:prstGeom>
        </p:spPr>
        <p:txBody>
          <a:bodyPr vert="horz" lIns="91440" tIns="45720" rIns="91440" bIns="45720" rtlCol="0" anchor="ctr"/>
          <a:lstStyle>
            <a:lvl1pPr algn="l">
              <a:defRPr sz="1000">
                <a:solidFill>
                  <a:schemeClr val="bg1"/>
                </a:solidFill>
              </a:defRPr>
            </a:lvl1pPr>
          </a:lstStyle>
          <a:p>
            <a:r>
              <a:rPr lang="en-US" dirty="0"/>
              <a:t>|    Presentation Text    |   Additional Text</a:t>
            </a:r>
          </a:p>
        </p:txBody>
      </p:sp>
      <p:sp>
        <p:nvSpPr>
          <p:cNvPr id="6" name="Slide Number Placeholder 5"/>
          <p:cNvSpPr>
            <a:spLocks noGrp="1"/>
          </p:cNvSpPr>
          <p:nvPr>
            <p:ph type="sldNum" sz="quarter" idx="4"/>
          </p:nvPr>
        </p:nvSpPr>
        <p:spPr>
          <a:xfrm>
            <a:off x="200008" y="6459434"/>
            <a:ext cx="361938" cy="365125"/>
          </a:xfrm>
          <a:prstGeom prst="rect">
            <a:avLst/>
          </a:prstGeom>
        </p:spPr>
        <p:txBody>
          <a:bodyPr vert="horz" lIns="91440" tIns="45720" rIns="91440" bIns="45720" rtlCol="0" anchor="ctr"/>
          <a:lstStyle>
            <a:lvl1pPr algn="l">
              <a:defRPr sz="1000">
                <a:solidFill>
                  <a:schemeClr val="bg1"/>
                </a:solidFill>
              </a:defRPr>
            </a:lvl1pPr>
          </a:lstStyle>
          <a:p>
            <a:fld id="{4A57023F-7A58-4EDC-898D-1AD82CF89CC5}" type="slidenum">
              <a:rPr lang="en-US" smtClean="0"/>
              <a:pPr/>
              <a:t>‹#›</a:t>
            </a:fld>
            <a:endParaRPr lang="en-US" dirty="0"/>
          </a:p>
        </p:txBody>
      </p:sp>
      <p:sp>
        <p:nvSpPr>
          <p:cNvPr id="19" name="Rectangle 18"/>
          <p:cNvSpPr/>
          <p:nvPr userDrawn="1"/>
        </p:nvSpPr>
        <p:spPr>
          <a:xfrm>
            <a:off x="3792774" y="6519300"/>
            <a:ext cx="1626307" cy="239712"/>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userDrawn="1"/>
        </p:nvSpPr>
        <p:spPr>
          <a:xfrm>
            <a:off x="3792774" y="6496462"/>
            <a:ext cx="1631853" cy="246221"/>
          </a:xfrm>
          <a:prstGeom prst="rect">
            <a:avLst/>
          </a:prstGeom>
          <a:noFill/>
        </p:spPr>
        <p:txBody>
          <a:bodyPr wrap="square" rtlCol="0">
            <a:spAutoFit/>
          </a:bodyPr>
          <a:lstStyle/>
          <a:p>
            <a:pPr algn="r"/>
            <a:r>
              <a:rPr lang="en-US" sz="1000" dirty="0">
                <a:solidFill>
                  <a:schemeClr val="bg1"/>
                </a:solidFill>
              </a:rPr>
              <a:t>Proud history,</a:t>
            </a:r>
            <a:r>
              <a:rPr lang="en-US" sz="1000" baseline="0" dirty="0">
                <a:solidFill>
                  <a:schemeClr val="bg1"/>
                </a:solidFill>
              </a:rPr>
              <a:t> bright future.</a:t>
            </a:r>
            <a:endParaRPr lang="en-US" sz="1000" dirty="0">
              <a:solidFill>
                <a:schemeClr val="bg1"/>
              </a:solidFill>
            </a:endParaRPr>
          </a:p>
        </p:txBody>
      </p:sp>
      <p:sp>
        <p:nvSpPr>
          <p:cNvPr id="21" name="TextBox 20"/>
          <p:cNvSpPr txBox="1"/>
          <p:nvPr userDrawn="1"/>
        </p:nvSpPr>
        <p:spPr>
          <a:xfrm>
            <a:off x="5485630" y="6657764"/>
            <a:ext cx="1888422"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rgbClr val="00205C"/>
                </a:solidFill>
                <a:effectLst/>
                <a:latin typeface="Arial" panose="020B0604020202020204" pitchFamily="34" charset="0"/>
                <a:ea typeface="+mn-ea"/>
                <a:cs typeface="Arial" panose="020B0604020202020204" pitchFamily="34" charset="0"/>
              </a:rPr>
              <a:t>©2019 KBR Inc. All Rights Reserved.</a:t>
            </a:r>
            <a:r>
              <a:rPr lang="en-US" sz="600" kern="1200" dirty="0">
                <a:solidFill>
                  <a:schemeClr val="bg1">
                    <a:lumMod val="85000"/>
                  </a:schemeClr>
                </a:solidFill>
                <a:effectLst/>
                <a:latin typeface="Arial" panose="020B0604020202020204" pitchFamily="34" charset="0"/>
                <a:ea typeface="+mn-ea"/>
                <a:cs typeface="Arial" panose="020B0604020202020204" pitchFamily="34" charset="0"/>
              </a:rPr>
              <a:t> </a:t>
            </a:r>
            <a:endParaRPr lang="en-US" sz="600" dirty="0">
              <a:solidFill>
                <a:schemeClr val="bg1">
                  <a:lumMod val="85000"/>
                </a:schemeClr>
              </a:solidFill>
              <a:latin typeface="Arial" panose="020B0604020202020204" pitchFamily="34" charset="0"/>
              <a:cs typeface="Arial" panose="020B0604020202020204" pitchFamily="34" charset="0"/>
            </a:endParaRPr>
          </a:p>
        </p:txBody>
      </p:sp>
      <p:cxnSp>
        <p:nvCxnSpPr>
          <p:cNvPr id="22" name="Straight Connector 21"/>
          <p:cNvCxnSpPr/>
          <p:nvPr userDrawn="1"/>
        </p:nvCxnSpPr>
        <p:spPr>
          <a:xfrm flipV="1">
            <a:off x="0" y="643468"/>
            <a:ext cx="9144000" cy="1425"/>
          </a:xfrm>
          <a:prstGeom prst="line">
            <a:avLst/>
          </a:prstGeom>
          <a:ln w="19050">
            <a:solidFill>
              <a:srgbClr val="A2C7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96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wildlifetrust.or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wildlifewatch.org.uk/" TargetMode="External"/><Relationship Id="rId2" Type="http://schemas.openxmlformats.org/officeDocument/2006/relationships/hyperlink" Target="http://www.hiwwt.org.uk/" TargetMode="Externa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hiwwt.org.uk/"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hiwwt.org.uk/"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0297" y="3381099"/>
            <a:ext cx="6998832" cy="1752508"/>
          </a:xfrm>
        </p:spPr>
        <p:txBody>
          <a:bodyPr>
            <a:normAutofit/>
          </a:bodyPr>
          <a:lstStyle/>
          <a:p>
            <a:r>
              <a:rPr lang="en-GB" dirty="0"/>
              <a:t> </a:t>
            </a:r>
            <a:br>
              <a:rPr lang="en-GB" dirty="0"/>
            </a:br>
            <a:r>
              <a:rPr lang="en-GB" dirty="0"/>
              <a:t>One World </a:t>
            </a:r>
            <a:br>
              <a:rPr lang="en-GB" dirty="0"/>
            </a:br>
            <a:r>
              <a:rPr lang="en-GB" dirty="0"/>
              <a:t>Living in Harmony with Nature </a:t>
            </a:r>
            <a:endParaRPr lang="en-US" dirty="0"/>
          </a:p>
        </p:txBody>
      </p:sp>
      <p:sp>
        <p:nvSpPr>
          <p:cNvPr id="5" name="Subtitle 4"/>
          <p:cNvSpPr>
            <a:spLocks noGrp="1"/>
          </p:cNvSpPr>
          <p:nvPr>
            <p:ph type="subTitle" idx="1"/>
          </p:nvPr>
        </p:nvSpPr>
        <p:spPr>
          <a:xfrm>
            <a:off x="180297" y="5133607"/>
            <a:ext cx="3538263" cy="471261"/>
          </a:xfrm>
        </p:spPr>
        <p:txBody>
          <a:bodyPr/>
          <a:lstStyle/>
          <a:p>
            <a:r>
              <a:rPr lang="en-GB" dirty="0"/>
              <a:t>June </a:t>
            </a:r>
            <a:r>
              <a:rPr lang="en-US" dirty="0"/>
              <a:t>2022</a:t>
            </a:r>
          </a:p>
        </p:txBody>
      </p:sp>
      <p:sp>
        <p:nvSpPr>
          <p:cNvPr id="6" name="Rectangle 5"/>
          <p:cNvSpPr/>
          <p:nvPr/>
        </p:nvSpPr>
        <p:spPr>
          <a:xfrm>
            <a:off x="289501" y="6086459"/>
            <a:ext cx="3029432" cy="420297"/>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89500" y="6111861"/>
            <a:ext cx="3029433" cy="369332"/>
          </a:xfrm>
          <a:prstGeom prst="rect">
            <a:avLst/>
          </a:prstGeom>
          <a:noFill/>
        </p:spPr>
        <p:txBody>
          <a:bodyPr wrap="square" rtlCol="0">
            <a:spAutoFit/>
          </a:bodyPr>
          <a:lstStyle/>
          <a:p>
            <a:pPr algn="ctr"/>
            <a:r>
              <a:rPr lang="en-US" dirty="0">
                <a:solidFill>
                  <a:schemeClr val="bg1"/>
                </a:solidFill>
              </a:rPr>
              <a:t>Proud history, bright future.</a:t>
            </a:r>
          </a:p>
        </p:txBody>
      </p:sp>
    </p:spTree>
    <p:extLst>
      <p:ext uri="{BB962C8B-B14F-4D97-AF65-F5344CB8AC3E}">
        <p14:creationId xmlns:p14="http://schemas.microsoft.com/office/powerpoint/2010/main" val="1799697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D0A1-7645-47F2-8E2A-D591A04C4BFA}"/>
              </a:ext>
            </a:extLst>
          </p:cNvPr>
          <p:cNvSpPr>
            <a:spLocks noGrp="1"/>
          </p:cNvSpPr>
          <p:nvPr>
            <p:ph type="title"/>
          </p:nvPr>
        </p:nvSpPr>
        <p:spPr>
          <a:xfrm>
            <a:off x="491490" y="365125"/>
            <a:ext cx="3840085" cy="1692794"/>
          </a:xfrm>
        </p:spPr>
        <p:txBody>
          <a:bodyPr vert="horz" lIns="91440" tIns="45720" rIns="91440" bIns="45720" rtlCol="0" anchor="ctr">
            <a:normAutofit/>
          </a:bodyPr>
          <a:lstStyle/>
          <a:p>
            <a:r>
              <a:rPr lang="en-US" sz="4400"/>
              <a:t>Wildlife Trust </a:t>
            </a:r>
          </a:p>
        </p:txBody>
      </p:sp>
      <p:cxnSp>
        <p:nvCxnSpPr>
          <p:cNvPr id="20"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62A7959-D17C-497E-8367-8F9F8B626DC6}"/>
              </a:ext>
            </a:extLst>
          </p:cNvPr>
          <p:cNvSpPr>
            <a:spLocks noGrp="1"/>
          </p:cNvSpPr>
          <p:nvPr>
            <p:ph sz="half" idx="1"/>
          </p:nvPr>
        </p:nvSpPr>
        <p:spPr>
          <a:xfrm>
            <a:off x="428230" y="2553727"/>
            <a:ext cx="4004310" cy="3907970"/>
          </a:xfrm>
        </p:spPr>
        <p:txBody>
          <a:bodyPr vert="horz" lIns="91440" tIns="45720" rIns="91440" bIns="45720" rtlCol="0" anchor="t">
            <a:normAutofit/>
          </a:bodyPr>
          <a:lstStyle/>
          <a:p>
            <a:r>
              <a:rPr lang="en-US" sz="1400" dirty="0"/>
              <a:t>There is loads of information on the wildlife trust website detailing how you can help many species that are in decline in the UK.</a:t>
            </a:r>
            <a:endParaRPr lang="en-US" sz="1400" dirty="0">
              <a:cs typeface="Calibri"/>
            </a:endParaRPr>
          </a:p>
          <a:p>
            <a:r>
              <a:rPr lang="en-US" sz="1400" dirty="0"/>
              <a:t>There is information that will suit every garden </a:t>
            </a:r>
          </a:p>
          <a:p>
            <a:r>
              <a:rPr lang="en-US" sz="1400" dirty="0"/>
              <a:t>You can become a member of your wildlife trust. You will be helping to look after the wildlife and wild places in your area. There are 46 Wildlife Trusts covering the whole of the UK. Each is an independent charity working to make a positive difference to the natural world. Every Wildlife Trust has different membership fees, most start at around £3 a month. </a:t>
            </a:r>
          </a:p>
          <a:p>
            <a:r>
              <a:rPr lang="en-US" sz="1400" dirty="0"/>
              <a:t>For more information about the work, they do and joining go to:</a:t>
            </a:r>
          </a:p>
          <a:p>
            <a:pPr marL="0" indent="0" algn="ctr">
              <a:buNone/>
            </a:pPr>
            <a:r>
              <a:rPr lang="en-US" sz="1400" b="1" dirty="0">
                <a:hlinkClick r:id="rId2"/>
              </a:rPr>
              <a:t>www.wildlifetrust.org</a:t>
            </a:r>
            <a:endParaRPr lang="en-US" sz="1400" b="1" dirty="0"/>
          </a:p>
          <a:p>
            <a:endParaRPr lang="en-US" sz="1400" dirty="0"/>
          </a:p>
          <a:p>
            <a:pPr lvl="1"/>
            <a:endParaRPr lang="en-US" sz="1400" dirty="0"/>
          </a:p>
          <a:p>
            <a:endParaRPr lang="en-US" sz="1400" dirty="0"/>
          </a:p>
        </p:txBody>
      </p:sp>
      <p:sp>
        <p:nvSpPr>
          <p:cNvPr id="5" name="Slide Number Placeholder 4">
            <a:extLst>
              <a:ext uri="{FF2B5EF4-FFF2-40B4-BE49-F238E27FC236}">
                <a16:creationId xmlns:a16="http://schemas.microsoft.com/office/drawing/2014/main" id="{03E88C39-09EB-476E-AFCB-31A8B234336F}"/>
              </a:ext>
            </a:extLst>
          </p:cNvPr>
          <p:cNvSpPr>
            <a:spLocks noGrp="1"/>
          </p:cNvSpPr>
          <p:nvPr>
            <p:ph type="sldNum" sz="quarter" idx="12"/>
          </p:nvPr>
        </p:nvSpPr>
        <p:spPr>
          <a:xfrm>
            <a:off x="5206365" y="6356350"/>
            <a:ext cx="874395" cy="365125"/>
          </a:xfrm>
        </p:spPr>
        <p:txBody>
          <a:bodyPr vert="horz" lIns="91440" tIns="45720" rIns="91440" bIns="45720" rtlCol="0" anchor="ctr">
            <a:normAutofit/>
          </a:bodyPr>
          <a:lstStyle/>
          <a:p>
            <a:pPr algn="r">
              <a:spcAft>
                <a:spcPts val="600"/>
              </a:spcAft>
              <a:defRPr/>
            </a:pPr>
            <a:fld id="{4A57023F-7A58-4EDC-898D-1AD82CF89CC5}" type="slidenum">
              <a:rPr lang="en-US" sz="1200" smtClean="0">
                <a:solidFill>
                  <a:prstClr val="black">
                    <a:tint val="75000"/>
                  </a:prstClr>
                </a:solidFill>
                <a:latin typeface="Calibri" panose="020F0502020204030204"/>
              </a:rPr>
              <a:pPr algn="r">
                <a:spcAft>
                  <a:spcPts val="600"/>
                </a:spcAft>
                <a:defRPr/>
              </a:pPr>
              <a:t>2</a:t>
            </a:fld>
            <a:endParaRPr lang="en-US" sz="1200">
              <a:solidFill>
                <a:prstClr val="black">
                  <a:tint val="75000"/>
                </a:prstClr>
              </a:solidFill>
              <a:latin typeface="Calibri" panose="020F0502020204030204"/>
            </a:endParaRPr>
          </a:p>
        </p:txBody>
      </p:sp>
      <p:pic>
        <p:nvPicPr>
          <p:cNvPr id="10" name="Content Placeholder 9">
            <a:extLst>
              <a:ext uri="{FF2B5EF4-FFF2-40B4-BE49-F238E27FC236}">
                <a16:creationId xmlns:a16="http://schemas.microsoft.com/office/drawing/2014/main" id="{AC4D058F-1485-499F-8970-8638C021FE5C}"/>
              </a:ext>
            </a:extLst>
          </p:cNvPr>
          <p:cNvPicPr>
            <a:picLocks noGrp="1" noChangeAspect="1"/>
          </p:cNvPicPr>
          <p:nvPr>
            <p:ph sz="half" idx="2"/>
          </p:nvPr>
        </p:nvPicPr>
        <p:blipFill rotWithShape="1">
          <a:blip r:embed="rId3"/>
          <a:srcRect l="23697" r="15718" b="-2"/>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3081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CA5BA1-D080-4390-BC58-E79DAE836FF2}"/>
              </a:ext>
            </a:extLst>
          </p:cNvPr>
          <p:cNvSpPr>
            <a:spLocks noGrp="1"/>
          </p:cNvSpPr>
          <p:nvPr>
            <p:ph type="title"/>
          </p:nvPr>
        </p:nvSpPr>
        <p:spPr>
          <a:xfrm>
            <a:off x="480060" y="325369"/>
            <a:ext cx="3276451" cy="1956841"/>
          </a:xfrm>
        </p:spPr>
        <p:txBody>
          <a:bodyPr vert="horz" lIns="91440" tIns="45720" rIns="91440" bIns="45720" rtlCol="0" anchor="b">
            <a:normAutofit/>
          </a:bodyPr>
          <a:lstStyle/>
          <a:p>
            <a:r>
              <a:rPr lang="en-US"/>
              <a:t>Looking after Pollinators (Bees and Butterflies)</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64A6D0A-813D-431D-9DC7-D5802F31BCC7}"/>
              </a:ext>
            </a:extLst>
          </p:cNvPr>
          <p:cNvSpPr>
            <a:spLocks noGrp="1"/>
          </p:cNvSpPr>
          <p:nvPr>
            <p:ph sz="half" idx="1"/>
          </p:nvPr>
        </p:nvSpPr>
        <p:spPr>
          <a:xfrm>
            <a:off x="480060" y="2872899"/>
            <a:ext cx="3182691" cy="3320668"/>
          </a:xfrm>
        </p:spPr>
        <p:txBody>
          <a:bodyPr vert="horz" lIns="91440" tIns="45720" rIns="91440" bIns="45720" rtlCol="0" anchor="t">
            <a:normAutofit/>
          </a:bodyPr>
          <a:lstStyle/>
          <a:p>
            <a:r>
              <a:rPr lang="en-US" sz="1200" dirty="0"/>
              <a:t>Bumblebees are vitally important for pollinating hundreds of plant species, including many crops. But they are under threat from the loss and degradation of their habitats due to pressures such as development, agriculture intensification and climate change. </a:t>
            </a:r>
          </a:p>
          <a:p>
            <a:r>
              <a:rPr lang="en-US" sz="1200" dirty="0"/>
              <a:t>Bumblebees look for certain types of flowers. Those with shorter tongues need short, open flowers, with nectar within easy reach. This includes flowers from the daisy family and alliums, which have several small flowers on one stalk. Bumblebees with long tongues can enjoy deeper flowers like honey suckle.</a:t>
            </a:r>
          </a:p>
          <a:p>
            <a:r>
              <a:rPr lang="en-US" sz="1200" dirty="0"/>
              <a:t>Having some early and some late flowers in your planting mix will prolong the nectar season for bumblebees</a:t>
            </a:r>
          </a:p>
        </p:txBody>
      </p:sp>
      <p:pic>
        <p:nvPicPr>
          <p:cNvPr id="10" name="Content Placeholder 9" descr="A bee on a flower&#10;&#10;Description automatically generated">
            <a:extLst>
              <a:ext uri="{FF2B5EF4-FFF2-40B4-BE49-F238E27FC236}">
                <a16:creationId xmlns:a16="http://schemas.microsoft.com/office/drawing/2014/main" id="{60209ADD-1E44-488D-86E2-141E965EFD8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0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A856CA20-215F-4A07-AABF-646218BD53CB}"/>
              </a:ext>
            </a:extLst>
          </p:cNvPr>
          <p:cNvSpPr>
            <a:spLocks noGrp="1"/>
          </p:cNvSpPr>
          <p:nvPr>
            <p:ph type="sldNum" sz="quarter" idx="12"/>
          </p:nvPr>
        </p:nvSpPr>
        <p:spPr>
          <a:xfrm>
            <a:off x="7829550" y="6356350"/>
            <a:ext cx="685800" cy="365125"/>
          </a:xfrm>
        </p:spPr>
        <p:txBody>
          <a:bodyPr vert="horz" lIns="91440" tIns="45720" rIns="91440" bIns="45720" rtlCol="0" anchor="ctr">
            <a:normAutofit/>
          </a:bodyPr>
          <a:lstStyle/>
          <a:p>
            <a:pPr algn="r">
              <a:spcAft>
                <a:spcPts val="600"/>
              </a:spcAft>
              <a:defRPr/>
            </a:pPr>
            <a:fld id="{4A57023F-7A58-4EDC-898D-1AD82CF89CC5}" type="slidenum">
              <a:rPr lang="en-US" sz="1200">
                <a:solidFill>
                  <a:srgbClr val="FFFFFF"/>
                </a:solidFill>
                <a:latin typeface="Calibri" panose="020F0502020204030204"/>
              </a:rPr>
              <a:pPr algn="r">
                <a:spcAft>
                  <a:spcPts val="600"/>
                </a:spcAft>
                <a:defRPr/>
              </a:pPr>
              <a:t>3</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58084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6B563-D244-49DC-8AB2-CF986B03057F}"/>
              </a:ext>
            </a:extLst>
          </p:cNvPr>
          <p:cNvSpPr>
            <a:spLocks noGrp="1"/>
          </p:cNvSpPr>
          <p:nvPr>
            <p:ph type="title"/>
          </p:nvPr>
        </p:nvSpPr>
        <p:spPr>
          <a:xfrm>
            <a:off x="627510" y="386442"/>
            <a:ext cx="4501582" cy="582388"/>
          </a:xfrm>
        </p:spPr>
        <p:txBody>
          <a:bodyPr vert="horz" lIns="91440" tIns="45720" rIns="91440" bIns="45720" rtlCol="0" anchor="ctr">
            <a:normAutofit fontScale="90000"/>
          </a:bodyPr>
          <a:lstStyle/>
          <a:p>
            <a:r>
              <a:rPr lang="en-US" sz="3500" dirty="0"/>
              <a:t>Best Plants </a:t>
            </a:r>
            <a:r>
              <a:rPr lang="en-US" sz="3500"/>
              <a:t>for Pollinators </a:t>
            </a:r>
            <a:endParaRPr lang="en-US" sz="3500" dirty="0"/>
          </a:p>
        </p:txBody>
      </p:sp>
      <p:sp>
        <p:nvSpPr>
          <p:cNvPr id="3" name="Content Placeholder 2">
            <a:extLst>
              <a:ext uri="{FF2B5EF4-FFF2-40B4-BE49-F238E27FC236}">
                <a16:creationId xmlns:a16="http://schemas.microsoft.com/office/drawing/2014/main" id="{25BD91A2-5533-4678-A457-0DA2784CCACB}"/>
              </a:ext>
            </a:extLst>
          </p:cNvPr>
          <p:cNvSpPr>
            <a:spLocks noGrp="1"/>
          </p:cNvSpPr>
          <p:nvPr>
            <p:ph sz="half" idx="1"/>
          </p:nvPr>
        </p:nvSpPr>
        <p:spPr>
          <a:xfrm>
            <a:off x="627510" y="1045029"/>
            <a:ext cx="4501582" cy="5089072"/>
          </a:xfrm>
        </p:spPr>
        <p:txBody>
          <a:bodyPr vert="horz" lIns="91440" tIns="45720" rIns="91440" bIns="45720" rtlCol="0">
            <a:noAutofit/>
          </a:bodyPr>
          <a:lstStyle/>
          <a:p>
            <a:r>
              <a:rPr lang="en-US" sz="1200" dirty="0"/>
              <a:t>Provide for bees and butterflies all year round by planting shrubs and plants that flower at different times.</a:t>
            </a:r>
          </a:p>
          <a:p>
            <a:r>
              <a:rPr lang="en-US" sz="1200" b="1" dirty="0"/>
              <a:t>Spring Plants include</a:t>
            </a:r>
          </a:p>
          <a:p>
            <a:pPr lvl="1"/>
            <a:r>
              <a:rPr lang="en-US" sz="1200" dirty="0"/>
              <a:t>Primrose</a:t>
            </a:r>
          </a:p>
          <a:p>
            <a:pPr lvl="1"/>
            <a:r>
              <a:rPr lang="en-US" sz="1200" dirty="0"/>
              <a:t>Garlic Mustard </a:t>
            </a:r>
          </a:p>
          <a:p>
            <a:pPr lvl="1"/>
            <a:r>
              <a:rPr lang="en-US" sz="1200" dirty="0"/>
              <a:t>Sweet rocket</a:t>
            </a:r>
          </a:p>
          <a:p>
            <a:pPr lvl="1"/>
            <a:r>
              <a:rPr lang="en-US" sz="1200" dirty="0"/>
              <a:t>Aubretia </a:t>
            </a:r>
          </a:p>
          <a:p>
            <a:pPr lvl="1"/>
            <a:r>
              <a:rPr lang="en-US" sz="1200" dirty="0"/>
              <a:t>Honesty </a:t>
            </a:r>
          </a:p>
          <a:p>
            <a:r>
              <a:rPr lang="en-US" sz="1200" b="1" dirty="0"/>
              <a:t>Summer plants include </a:t>
            </a:r>
          </a:p>
          <a:p>
            <a:pPr lvl="1"/>
            <a:r>
              <a:rPr lang="en-US" sz="1200" dirty="0"/>
              <a:t>Honeysuckle </a:t>
            </a:r>
          </a:p>
          <a:p>
            <a:pPr lvl="1"/>
            <a:r>
              <a:rPr lang="en-US" sz="1200" dirty="0"/>
              <a:t>Lavender</a:t>
            </a:r>
          </a:p>
          <a:p>
            <a:pPr lvl="1"/>
            <a:r>
              <a:rPr lang="en-US" sz="1200" dirty="0"/>
              <a:t>Red Valarian </a:t>
            </a:r>
          </a:p>
          <a:p>
            <a:pPr lvl="1"/>
            <a:r>
              <a:rPr lang="en-US" sz="1200" dirty="0"/>
              <a:t>Hebe</a:t>
            </a:r>
          </a:p>
          <a:p>
            <a:pPr lvl="1"/>
            <a:r>
              <a:rPr lang="en-US" sz="1200" dirty="0"/>
              <a:t>Yarrow </a:t>
            </a:r>
          </a:p>
          <a:p>
            <a:r>
              <a:rPr lang="en-US" sz="1200" b="1" dirty="0"/>
              <a:t>Autumn plants include </a:t>
            </a:r>
          </a:p>
          <a:p>
            <a:pPr lvl="1"/>
            <a:r>
              <a:rPr lang="en-US" sz="1200" dirty="0"/>
              <a:t>Ivy</a:t>
            </a:r>
          </a:p>
          <a:p>
            <a:pPr lvl="1"/>
            <a:r>
              <a:rPr lang="en-US" sz="1200" dirty="0"/>
              <a:t>Hyssop</a:t>
            </a:r>
          </a:p>
          <a:p>
            <a:pPr lvl="1"/>
            <a:r>
              <a:rPr lang="en-US" sz="1200" dirty="0"/>
              <a:t>Ice Plant </a:t>
            </a:r>
          </a:p>
          <a:p>
            <a:pPr lvl="1"/>
            <a:r>
              <a:rPr lang="en-US" sz="1200" dirty="0"/>
              <a:t>Sweet Scabious </a:t>
            </a:r>
          </a:p>
          <a:p>
            <a:pPr lvl="1"/>
            <a:r>
              <a:rPr lang="en-US" sz="1200" dirty="0" err="1"/>
              <a:t>Michaelmas</a:t>
            </a:r>
            <a:r>
              <a:rPr lang="en-US" sz="1200" dirty="0"/>
              <a:t> daisy </a:t>
            </a:r>
          </a:p>
          <a:p>
            <a:r>
              <a:rPr lang="en-US" sz="1200" dirty="0"/>
              <a:t>There is more information available at:</a:t>
            </a:r>
          </a:p>
          <a:p>
            <a:pPr marL="0" indent="0" algn="ctr">
              <a:buNone/>
            </a:pPr>
            <a:r>
              <a:rPr lang="en-US" sz="1400" b="1" dirty="0">
                <a:hlinkClick r:id="rId2"/>
              </a:rPr>
              <a:t>www.Hiwwt.org.uk</a:t>
            </a:r>
            <a:r>
              <a:rPr lang="en-US" sz="1400" b="1" dirty="0"/>
              <a:t> </a:t>
            </a:r>
            <a:r>
              <a:rPr lang="en-US" sz="1200" b="1" dirty="0"/>
              <a:t>or </a:t>
            </a:r>
            <a:r>
              <a:rPr lang="en-US" sz="1400" b="1" dirty="0">
                <a:hlinkClick r:id="rId3"/>
              </a:rPr>
              <a:t>www.wildlifewatch.org.uk</a:t>
            </a:r>
            <a:r>
              <a:rPr lang="en-US" sz="1400" b="1" dirty="0"/>
              <a:t> </a:t>
            </a:r>
          </a:p>
        </p:txBody>
      </p:sp>
      <p:pic>
        <p:nvPicPr>
          <p:cNvPr id="8" name="Content Placeholder 7" descr="A yellow rose surrounded by green leaves&#10;&#10;Description automatically generated with low confidence">
            <a:extLst>
              <a:ext uri="{FF2B5EF4-FFF2-40B4-BE49-F238E27FC236}">
                <a16:creationId xmlns:a16="http://schemas.microsoft.com/office/drawing/2014/main" id="{C627F5F6-1F0A-4477-AEEE-28F15405261E}"/>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7345" r="19856"/>
          <a:stretch/>
        </p:blipFill>
        <p:spPr>
          <a:xfrm>
            <a:off x="5399580" y="10"/>
            <a:ext cx="3744420" cy="6857990"/>
          </a:xfrm>
          <a:prstGeom prst="rect">
            <a:avLst/>
          </a:prstGeom>
          <a:effectLst/>
        </p:spPr>
      </p:pic>
      <p:sp>
        <p:nvSpPr>
          <p:cNvPr id="6" name="Slide Number Placeholder 5">
            <a:extLst>
              <a:ext uri="{FF2B5EF4-FFF2-40B4-BE49-F238E27FC236}">
                <a16:creationId xmlns:a16="http://schemas.microsoft.com/office/drawing/2014/main" id="{31CB1CD1-BD7E-4940-AA92-08C9D797AAA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a:spcAft>
                <a:spcPts val="600"/>
              </a:spcAft>
              <a:defRPr/>
            </a:pPr>
            <a:fld id="{4A57023F-7A58-4EDC-898D-1AD82CF89CC5}" type="slidenum">
              <a:rPr lang="en-US" sz="1200">
                <a:solidFill>
                  <a:srgbClr val="FFFFFF"/>
                </a:solidFill>
                <a:latin typeface="Calibri" panose="020F0502020204030204"/>
              </a:rPr>
              <a:pPr algn="r">
                <a:spcAft>
                  <a:spcPts val="600"/>
                </a:spcAft>
                <a:defRPr/>
              </a:pPr>
              <a:t>4</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3153097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33D1-5E04-461B-AFF0-F3399D9A88BF}"/>
              </a:ext>
            </a:extLst>
          </p:cNvPr>
          <p:cNvSpPr>
            <a:spLocks noGrp="1"/>
          </p:cNvSpPr>
          <p:nvPr>
            <p:ph type="title"/>
          </p:nvPr>
        </p:nvSpPr>
        <p:spPr>
          <a:xfrm>
            <a:off x="491490" y="365125"/>
            <a:ext cx="3840085" cy="1692794"/>
          </a:xfrm>
        </p:spPr>
        <p:txBody>
          <a:bodyPr vert="horz" lIns="91440" tIns="45720" rIns="91440" bIns="45720" rtlCol="0" anchor="ctr">
            <a:normAutofit/>
          </a:bodyPr>
          <a:lstStyle/>
          <a:p>
            <a:r>
              <a:rPr lang="en-US" sz="4400"/>
              <a:t>Hedgehogs </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9BCE87-1A40-4966-A0A7-DDF0DD7EC033}"/>
              </a:ext>
            </a:extLst>
          </p:cNvPr>
          <p:cNvSpPr>
            <a:spLocks noGrp="1"/>
          </p:cNvSpPr>
          <p:nvPr>
            <p:ph sz="half" idx="1"/>
          </p:nvPr>
        </p:nvSpPr>
        <p:spPr>
          <a:xfrm>
            <a:off x="491490" y="2575034"/>
            <a:ext cx="3840085" cy="3462228"/>
          </a:xfrm>
        </p:spPr>
        <p:txBody>
          <a:bodyPr vert="horz" lIns="91440" tIns="45720" rIns="91440" bIns="45720" rtlCol="0" anchor="t">
            <a:normAutofit/>
          </a:bodyPr>
          <a:lstStyle/>
          <a:p>
            <a:r>
              <a:rPr lang="en-US" sz="1100" dirty="0"/>
              <a:t>Sadly, the number of hedgehogs in the UK has plummeted over recent years. While there were estimated to be around 1.5 million in 1995 there is believed to be less than 500,000 today.</a:t>
            </a:r>
          </a:p>
          <a:p>
            <a:r>
              <a:rPr lang="en-US" sz="1100" dirty="0"/>
              <a:t>Hedgehogs need homes just like humans, so making one for them is a great way to encourage them into your garden. Hedgehogs are becoming increasingly reliant on urban and suburban gardens. Urban populations of hedgehogs have increased by up to a third, while rural populations have halved. This decline is likely caused by loss or degradation of our habitats due to pressures such as development agricultural intensification and climate change.</a:t>
            </a:r>
          </a:p>
          <a:p>
            <a:r>
              <a:rPr lang="en-US" sz="1100" dirty="0"/>
              <a:t>So, whether you live in town or country, you can help to look after garden wildlife like hedgehogs by providing food, water and shelter.</a:t>
            </a:r>
          </a:p>
          <a:p>
            <a:r>
              <a:rPr lang="en-US" sz="1100" dirty="0"/>
              <a:t>For more information on allowing Hedgehogs access to your garden, building a shelter and providing food go to: </a:t>
            </a:r>
          </a:p>
          <a:p>
            <a:pPr marL="0" indent="0" algn="ctr">
              <a:buNone/>
            </a:pPr>
            <a:r>
              <a:rPr lang="en-US" sz="1400" b="1" dirty="0">
                <a:hlinkClick r:id="rId2"/>
              </a:rPr>
              <a:t>www.hiwwt.org.uk</a:t>
            </a:r>
            <a:r>
              <a:rPr lang="en-US" sz="1400" b="1" dirty="0"/>
              <a:t> </a:t>
            </a:r>
          </a:p>
          <a:p>
            <a:endParaRPr lang="en-US" sz="1100" dirty="0"/>
          </a:p>
        </p:txBody>
      </p:sp>
      <p:sp>
        <p:nvSpPr>
          <p:cNvPr id="6" name="Slide Number Placeholder 5">
            <a:extLst>
              <a:ext uri="{FF2B5EF4-FFF2-40B4-BE49-F238E27FC236}">
                <a16:creationId xmlns:a16="http://schemas.microsoft.com/office/drawing/2014/main" id="{2B31F16E-1854-4EBB-9E9E-BABD593FAE1D}"/>
              </a:ext>
            </a:extLst>
          </p:cNvPr>
          <p:cNvSpPr>
            <a:spLocks noGrp="1"/>
          </p:cNvSpPr>
          <p:nvPr>
            <p:ph type="sldNum" sz="quarter" idx="12"/>
          </p:nvPr>
        </p:nvSpPr>
        <p:spPr>
          <a:xfrm>
            <a:off x="5206365" y="6356350"/>
            <a:ext cx="874395" cy="365125"/>
          </a:xfrm>
        </p:spPr>
        <p:txBody>
          <a:bodyPr vert="horz" lIns="91440" tIns="45720" rIns="91440" bIns="45720" rtlCol="0" anchor="ctr">
            <a:normAutofit/>
          </a:bodyPr>
          <a:lstStyle/>
          <a:p>
            <a:pPr algn="r">
              <a:spcAft>
                <a:spcPts val="600"/>
              </a:spcAft>
              <a:defRPr/>
            </a:pPr>
            <a:fld id="{4A57023F-7A58-4EDC-898D-1AD82CF89CC5}" type="slidenum">
              <a:rPr lang="en-US" sz="1200" smtClean="0">
                <a:solidFill>
                  <a:prstClr val="black">
                    <a:tint val="75000"/>
                  </a:prstClr>
                </a:solidFill>
                <a:latin typeface="Calibri" panose="020F0502020204030204"/>
              </a:rPr>
              <a:pPr algn="r">
                <a:spcAft>
                  <a:spcPts val="600"/>
                </a:spcAft>
                <a:defRPr/>
              </a:pPr>
              <a:t>5</a:t>
            </a:fld>
            <a:endParaRPr lang="en-US" sz="1200">
              <a:solidFill>
                <a:prstClr val="black">
                  <a:tint val="75000"/>
                </a:prstClr>
              </a:solidFill>
              <a:latin typeface="Calibri" panose="020F0502020204030204"/>
            </a:endParaRPr>
          </a:p>
        </p:txBody>
      </p:sp>
      <p:pic>
        <p:nvPicPr>
          <p:cNvPr id="8" name="Content Placeholder 7" descr="A picture containing plant, surrounded, lush&#10;&#10;Description automatically generated">
            <a:extLst>
              <a:ext uri="{FF2B5EF4-FFF2-40B4-BE49-F238E27FC236}">
                <a16:creationId xmlns:a16="http://schemas.microsoft.com/office/drawing/2014/main" id="{9A85D62B-CEDF-4B51-8DF5-B08A4F0F5E7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7945"/>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968620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698C-5072-44E4-B44F-96269E8EB4E4}"/>
              </a:ext>
            </a:extLst>
          </p:cNvPr>
          <p:cNvSpPr>
            <a:spLocks noGrp="1"/>
          </p:cNvSpPr>
          <p:nvPr>
            <p:ph type="title"/>
          </p:nvPr>
        </p:nvSpPr>
        <p:spPr>
          <a:xfrm>
            <a:off x="3724072" y="629268"/>
            <a:ext cx="4939868" cy="1286160"/>
          </a:xfrm>
        </p:spPr>
        <p:txBody>
          <a:bodyPr vert="horz" lIns="91440" tIns="45720" rIns="91440" bIns="45720" rtlCol="0" anchor="b">
            <a:normAutofit/>
          </a:bodyPr>
          <a:lstStyle/>
          <a:p>
            <a:r>
              <a:rPr lang="en-US" sz="4400"/>
              <a:t>Insects </a:t>
            </a:r>
          </a:p>
        </p:txBody>
      </p:sp>
      <p:sp>
        <p:nvSpPr>
          <p:cNvPr id="3" name="Content Placeholder 2">
            <a:extLst>
              <a:ext uri="{FF2B5EF4-FFF2-40B4-BE49-F238E27FC236}">
                <a16:creationId xmlns:a16="http://schemas.microsoft.com/office/drawing/2014/main" id="{9F94AC7B-8EEE-494C-B8D1-B7746C2DE49A}"/>
              </a:ext>
            </a:extLst>
          </p:cNvPr>
          <p:cNvSpPr>
            <a:spLocks noGrp="1"/>
          </p:cNvSpPr>
          <p:nvPr>
            <p:ph sz="half" idx="1"/>
          </p:nvPr>
        </p:nvSpPr>
        <p:spPr>
          <a:xfrm>
            <a:off x="3724073" y="2438400"/>
            <a:ext cx="4939867" cy="3785419"/>
          </a:xfrm>
        </p:spPr>
        <p:txBody>
          <a:bodyPr vert="horz" lIns="91440" tIns="45720" rIns="91440" bIns="45720" rtlCol="0">
            <a:normAutofit/>
          </a:bodyPr>
          <a:lstStyle/>
          <a:p>
            <a:r>
              <a:rPr lang="en-US" sz="1700"/>
              <a:t>Insects are an important part of our  eco system. An average garden accommodates more than 2,000 different species of insect! Very few of these creatures cause significant harm to our prized plants, and there are many more insects that actually help us to control the ones that do! By providing the right habitats, we can greatly increase the number of ‘beneficial’ insects in the garden. </a:t>
            </a:r>
          </a:p>
          <a:p>
            <a:r>
              <a:rPr lang="en-US" sz="1700"/>
              <a:t>One way to increase the comfort of your patch for insects is to build them a bug mansion.</a:t>
            </a:r>
          </a:p>
          <a:p>
            <a:r>
              <a:rPr lang="en-US" sz="1700"/>
              <a:t>For more information about building a bug mansion including materials, instructions, suitable site and what plants are best to plant close by go to:</a:t>
            </a:r>
          </a:p>
          <a:p>
            <a:pPr marL="0"/>
            <a:r>
              <a:rPr lang="en-US" sz="1700" b="1">
                <a:hlinkClick r:id="rId2"/>
              </a:rPr>
              <a:t>www.hiwwt.org.uk</a:t>
            </a:r>
            <a:endParaRPr lang="en-US" sz="1700" b="1"/>
          </a:p>
          <a:p>
            <a:endParaRPr lang="en-US" sz="1700"/>
          </a:p>
        </p:txBody>
      </p:sp>
      <p:pic>
        <p:nvPicPr>
          <p:cNvPr id="8" name="Content Placeholder 7" descr="A picture containing outdoor&#10;&#10;Description automatically generated">
            <a:extLst>
              <a:ext uri="{FF2B5EF4-FFF2-40B4-BE49-F238E27FC236}">
                <a16:creationId xmlns:a16="http://schemas.microsoft.com/office/drawing/2014/main" id="{8E24CD10-8EDF-4821-BF9E-C950D0572B5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445" r="9961"/>
          <a:stretch/>
        </p:blipFill>
        <p:spPr>
          <a:xfrm>
            <a:off x="20" y="10"/>
            <a:ext cx="3476673"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5E9E52"/>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026B6FF-1BD9-469E-B3D9-A971966B5E8F}"/>
              </a:ext>
            </a:extLst>
          </p:cNvPr>
          <p:cNvSpPr>
            <a:spLocks noGrp="1"/>
          </p:cNvSpPr>
          <p:nvPr>
            <p:ph type="sldNum" sz="quarter" idx="12"/>
          </p:nvPr>
        </p:nvSpPr>
        <p:spPr>
          <a:xfrm>
            <a:off x="7625281" y="6356350"/>
            <a:ext cx="890069" cy="365125"/>
          </a:xfrm>
        </p:spPr>
        <p:txBody>
          <a:bodyPr vert="horz" lIns="91440" tIns="45720" rIns="91440" bIns="45720" rtlCol="0" anchor="ctr">
            <a:normAutofit/>
          </a:bodyPr>
          <a:lstStyle/>
          <a:p>
            <a:pPr algn="r">
              <a:spcAft>
                <a:spcPts val="600"/>
              </a:spcAft>
              <a:defRPr/>
            </a:pPr>
            <a:fld id="{4A57023F-7A58-4EDC-898D-1AD82CF89CC5}" type="slidenum">
              <a:rPr lang="en-US" sz="1200" smtClean="0">
                <a:solidFill>
                  <a:prstClr val="black">
                    <a:tint val="75000"/>
                  </a:prstClr>
                </a:solidFill>
                <a:latin typeface="Calibri" panose="020F0502020204030204"/>
              </a:rPr>
              <a:pPr algn="r">
                <a:spcAft>
                  <a:spcPts val="600"/>
                </a:spcAft>
                <a:defRPr/>
              </a:pPr>
              <a:t>6</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10996133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945f135-3911-44d3-8dd9-05b30a614f6e">
      <UserInfo>
        <DisplayName>Steve Lawton</DisplayName>
        <AccountId>72</AccountId>
        <AccountType/>
      </UserInfo>
      <UserInfo>
        <DisplayName>Mike Holt</DisplayName>
        <AccountId>78</AccountId>
        <AccountType/>
      </UserInfo>
      <UserInfo>
        <DisplayName>Joanne Bunce</DisplayName>
        <AccountId>75</AccountId>
        <AccountType/>
      </UserInfo>
      <UserInfo>
        <DisplayName>Dave Attwood</DisplayName>
        <AccountId>77</AccountId>
        <AccountType/>
      </UserInfo>
    </SharedWithUsers>
    <lcf76f155ced4ddcb4097134ff3c332f xmlns="bbd13f10-e184-4574-b228-ed9160c88e01">
      <Terms xmlns="http://schemas.microsoft.com/office/infopath/2007/PartnerControls"/>
    </lcf76f155ced4ddcb4097134ff3c332f>
    <TaxCatchAll xmlns="d945f135-3911-44d3-8dd9-05b30a614f6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F4D3FED11AD9439B4CA5630629F297" ma:contentTypeVersion="15" ma:contentTypeDescription="Create a new document." ma:contentTypeScope="" ma:versionID="341c6fa48f3d6bb3c2dfc1733cedfc0f">
  <xsd:schema xmlns:xsd="http://www.w3.org/2001/XMLSchema" xmlns:xs="http://www.w3.org/2001/XMLSchema" xmlns:p="http://schemas.microsoft.com/office/2006/metadata/properties" xmlns:ns2="bbd13f10-e184-4574-b228-ed9160c88e01" xmlns:ns3="d945f135-3911-44d3-8dd9-05b30a614f6e" targetNamespace="http://schemas.microsoft.com/office/2006/metadata/properties" ma:root="true" ma:fieldsID="74555a29352bcc2aa0b4a5753db9f728" ns2:_="" ns3:_="">
    <xsd:import namespace="bbd13f10-e184-4574-b228-ed9160c88e01"/>
    <xsd:import namespace="d945f135-3911-44d3-8dd9-05b30a614f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d13f10-e184-4574-b228-ed9160c88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09f1f20-a0ba-480c-90e9-43a20b7eebb1"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45f135-3911-44d3-8dd9-05b30a614f6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5d6a44f-00dd-40c0-b9ec-5f4cb42780b9}" ma:internalName="TaxCatchAll" ma:showField="CatchAllData" ma:web="d945f135-3911-44d3-8dd9-05b30a614f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0D5BE6-B0FB-4CED-8205-6ED7D35D2948}">
  <ds:schemaRefs>
    <ds:schemaRef ds:uri="http://schemas.microsoft.com/sharepoint/v3/contenttype/forms"/>
  </ds:schemaRefs>
</ds:datastoreItem>
</file>

<file path=customXml/itemProps2.xml><?xml version="1.0" encoding="utf-8"?>
<ds:datastoreItem xmlns:ds="http://schemas.openxmlformats.org/officeDocument/2006/customXml" ds:itemID="{090C5268-0561-4C21-9437-1FEDD5387F8A}">
  <ds:schemaRefs>
    <ds:schemaRef ds:uri="http://purl.org/dc/dcmitype/"/>
    <ds:schemaRef ds:uri="http://schemas.microsoft.com/office/infopath/2007/PartnerControls"/>
    <ds:schemaRef ds:uri="http://purl.org/dc/elements/1.1/"/>
    <ds:schemaRef ds:uri="http://schemas.microsoft.com/office/2006/metadata/properties"/>
    <ds:schemaRef ds:uri="0b239a6a-6d8c-467f-b784-1b9a8458a138"/>
    <ds:schemaRef ds:uri="d945f135-3911-44d3-8dd9-05b30a614f6e"/>
    <ds:schemaRef ds:uri="http://purl.org/dc/terms/"/>
    <ds:schemaRef ds:uri="http://schemas.microsoft.com/office/2006/documentManagement/types"/>
    <ds:schemaRef ds:uri="http://schemas.openxmlformats.org/package/2006/metadata/core-properties"/>
    <ds:schemaRef ds:uri="http://www.w3.org/XML/1998/namespace"/>
    <ds:schemaRef ds:uri="bbd13f10-e184-4574-b228-ed9160c88e01"/>
  </ds:schemaRefs>
</ds:datastoreItem>
</file>

<file path=customXml/itemProps3.xml><?xml version="1.0" encoding="utf-8"?>
<ds:datastoreItem xmlns:ds="http://schemas.openxmlformats.org/officeDocument/2006/customXml" ds:itemID="{2B193C07-28FB-498F-9CBA-13E035EAE1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d13f10-e184-4574-b228-ed9160c88e01"/>
    <ds:schemaRef ds:uri="d945f135-3911-44d3-8dd9-05b30a614f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4581</TotalTime>
  <Words>638</Words>
  <Application>Microsoft Office PowerPoint</Application>
  <PresentationFormat>On-screen Show (4:3)</PresentationFormat>
  <Paragraphs>52</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  One World  Living in Harmony with Nature </vt:lpstr>
      <vt:lpstr>Wildlife Trust </vt:lpstr>
      <vt:lpstr>Looking after Pollinators (Bees and Butterflies)</vt:lpstr>
      <vt:lpstr>Best Plants for Pollinators </vt:lpstr>
      <vt:lpstr>Hedgehogs </vt:lpstr>
      <vt:lpstr>Insects </vt:lpstr>
    </vt:vector>
  </TitlesOfParts>
  <Company>KBR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Jasen Adams</dc:creator>
  <cp:lastModifiedBy>Sarah Judkins</cp:lastModifiedBy>
  <cp:revision>75</cp:revision>
  <dcterms:created xsi:type="dcterms:W3CDTF">2019-04-02T18:21:18Z</dcterms:created>
  <dcterms:modified xsi:type="dcterms:W3CDTF">2022-06-08T14:10:28Z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0x01010020F4D3FED11AD9439B4CA5630629F297</vt:lpwstr>
  </property>
  <property fmtid="{D5CDD505-2E9C-101B-9397-08002B2CF9AE}" pid="3" name="MediaServiceImageTags">
    <vt:lpwstr/>
  </property>
</Properties>
</file>